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ink/ink1.xml" ContentType="application/inkml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4"/>
  </p:notesMasterIdLst>
  <p:sldIdLst>
    <p:sldId id="300" r:id="rId2"/>
    <p:sldId id="346" r:id="rId3"/>
    <p:sldId id="323" r:id="rId4"/>
    <p:sldId id="304" r:id="rId5"/>
    <p:sldId id="309" r:id="rId6"/>
    <p:sldId id="314" r:id="rId7"/>
    <p:sldId id="315" r:id="rId8"/>
    <p:sldId id="316" r:id="rId9"/>
    <p:sldId id="319" r:id="rId10"/>
    <p:sldId id="317" r:id="rId11"/>
    <p:sldId id="318" r:id="rId12"/>
    <p:sldId id="320" r:id="rId13"/>
    <p:sldId id="344" r:id="rId14"/>
    <p:sldId id="321" r:id="rId15"/>
    <p:sldId id="350" r:id="rId16"/>
    <p:sldId id="352" r:id="rId17"/>
    <p:sldId id="353" r:id="rId18"/>
    <p:sldId id="336" r:id="rId19"/>
    <p:sldId id="328" r:id="rId20"/>
    <p:sldId id="341" r:id="rId21"/>
    <p:sldId id="329" r:id="rId22"/>
    <p:sldId id="345" r:id="rId23"/>
  </p:sldIdLst>
  <p:sldSz cx="9144000" cy="5143500" type="screen16x9"/>
  <p:notesSz cx="6858000" cy="9144000"/>
  <p:embeddedFontLst>
    <p:embeddedFont>
      <p:font typeface="Proxima Nova" panose="020B0604020202020204" charset="0"/>
      <p:regular r:id="rId25"/>
      <p:bold r:id="rId26"/>
      <p:italic r:id="rId27"/>
      <p:boldItalic r:id="rId28"/>
    </p:embeddedFont>
    <p:embeddedFont>
      <p:font typeface="Proxima Nova Semibold" panose="020B0604020202020204" charset="0"/>
      <p:regular r:id="rId29"/>
      <p:bold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99"/>
    <a:srgbClr val="7F7F7F"/>
    <a:srgbClr val="137F2F"/>
    <a:srgbClr val="80F836"/>
    <a:srgbClr val="FF5B5B"/>
    <a:srgbClr val="131313"/>
    <a:srgbClr val="0F1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BA872C-D711-4C07-BAF1-0F1F23214896}">
  <a:tblStyle styleId="{94BA872C-D711-4C07-BAF1-0F1F232148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87060" autoAdjust="0"/>
  </p:normalViewPr>
  <p:slideViewPr>
    <p:cSldViewPr snapToGrid="0">
      <p:cViewPr varScale="1">
        <p:scale>
          <a:sx n="96" d="100"/>
          <a:sy n="96" d="100"/>
        </p:scale>
        <p:origin x="13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7T19:52:58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</inkml:trace>
</inkml:ink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today you will get acquainted with a web application – a store for mobile devices and accessories for them
Why online, what is different?
History – you are looking for an item, but you do not know all its features; in the first store; many people and goods; He is not there; second store...; A lot of time is wasted.
Solution: Provides all the goods of one store "One click away" from the buyer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598959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Presentation of data
GUI for interaction with the database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9953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Decorating web pages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694877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Vulnerability and bug detection
Troubleshooting
User Experience Assessment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60247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Agile methodology (philosophy) – next iteration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47723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Objectives achieved
Evaluation of the application so far
What Makes This Online Store Competitive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24412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Layered → easy maintenance
In case of a problem in one layer, the entire application is not affected</a:t>
            </a:r>
          </a:p>
        </p:txBody>
      </p:sp>
    </p:spTree>
    <p:extLst>
      <p:ext uri="{BB962C8B-B14F-4D97-AF65-F5344CB8AC3E}">
        <p14:creationId xmlns:p14="http://schemas.microsoft.com/office/powerpoint/2010/main" val="1962207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3.5 NF
Avoiding anomalies and clutter
The most commonly used values are saved in other tables to be called instantaneously, without being written
Easy maintenance
!!! Quick Queries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288547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Pleasant user experience
Simple, user-friendly, interface
Impact - combining colors, animations and images and setting the dimensions of objects
Demonstration:</a:t>
            </a:r>
            <a:endParaRPr lang="bg-BG" b="1" dirty="0"/>
          </a:p>
        </p:txBody>
      </p:sp>
    </p:spTree>
    <p:extLst>
      <p:ext uri="{BB962C8B-B14F-4D97-AF65-F5344CB8AC3E}">
        <p14:creationId xmlns:p14="http://schemas.microsoft.com/office/powerpoint/2010/main" val="4302777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"You" style – create a cozier feeling for the buyer
The old price is shown only if it was higher than the current one
In-stock items are only shown if they are below 150
Heart effects, events, button colors, and accents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888157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Creates comfort
Hectic everyday life
Frequent redirecting is avoided
Retrospection – language barrier
Overview of promotional goods
Arrangement and grouping of products
LATEST: Event Demo</a:t>
            </a:r>
            <a:endParaRPr lang="bg-BG" b="1" dirty="0"/>
          </a:p>
        </p:txBody>
      </p:sp>
    </p:spTree>
    <p:extLst>
      <p:ext uri="{BB962C8B-B14F-4D97-AF65-F5344CB8AC3E}">
        <p14:creationId xmlns:p14="http://schemas.microsoft.com/office/powerpoint/2010/main" val="3769638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peak to reach to be called "Finalized"
Main goal: solving 3 main problems of the modern consumer:
1st problem – The hectic everyday life
History (1.5) – You open your laptop and look for such sites...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9267207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Profile picture
For translation when changing pages – extensions do not offer it
Search time decreases exponentially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181635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Technologies are increasing and upgrading, and with them their vulnerabilities
Retrospective: Diversity of Resolutions
Adding trust to products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350295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for your attention!
I look forward to your questions.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67186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History (2) – The desired item is not on a Bulgarian site and you are looking in others, but you do not understand the language of its content
More buyers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02117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History (3) – The site is translated into Bulgarian. You find the desired product and send a link to it to a person who opens it with a phone. But he sees it in a much worse way than you do – everything is messy
More buyers
3 problems – insufficient time, language barrier, variety of screens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27781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Goal clarified → Steps to achieve it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62388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most important part (1 month)
Choosing the right architecture, technologies (ASP.NET, EF Core, SQL, HTML, CSS, JS, Ajax, NMT) and methodology – Agile: dividing project work into parts
Database design
Logical explanation of functionalities
Choosing a design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94577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After it is designed, comes its realization
Creating the models with public and personal validation attributes and corresponding relationships through the CMO model
Migrate to on-premises MSSQL Server and upgrade the base (EF Core – ORM framework)
Filling in with test data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38851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the Wikimedia Commons website works from the inside – pressing a button
Adding controllers using the Scaffolding technique
GET and POST HTTP requests for CRUD operations on tables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6141066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Not everyone can run CRUD queries to every table
Identity libraries → authentication with email, name and password
Dividing the site into zones by privilege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313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Картина 9" descr="Картина, която съдържа Отблясък в обектива, светлина, тъмнина, слънце&#10;&#10;Описанието е генерирано автоматично">
            <a:extLst>
              <a:ext uri="{FF2B5EF4-FFF2-40B4-BE49-F238E27FC236}">
                <a16:creationId xmlns:a16="http://schemas.microsoft.com/office/drawing/2014/main" id="{4B9DC4FC-932F-AB34-C9D3-F18403FAD2D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031421" y="31171"/>
            <a:ext cx="5081158" cy="5081158"/>
          </a:xfrm>
          <a:prstGeom prst="rect">
            <a:avLst/>
          </a:prstGeom>
        </p:spPr>
      </p:pic>
      <p:sp>
        <p:nvSpPr>
          <p:cNvPr id="6" name="Свободна форма: фигура 5">
            <a:extLst>
              <a:ext uri="{FF2B5EF4-FFF2-40B4-BE49-F238E27FC236}">
                <a16:creationId xmlns:a16="http://schemas.microsoft.com/office/drawing/2014/main" id="{AE83CD40-B53B-7852-EF2B-3BAF05B1BB75}"/>
              </a:ext>
            </a:extLst>
          </p:cNvPr>
          <p:cNvSpPr/>
          <p:nvPr/>
        </p:nvSpPr>
        <p:spPr>
          <a:xfrm>
            <a:off x="2907145" y="3638151"/>
            <a:ext cx="3329710" cy="446169"/>
          </a:xfrm>
          <a:custGeom>
            <a:avLst/>
            <a:gdLst/>
            <a:ahLst/>
            <a:cxnLst/>
            <a:rect l="l" t="t" r="r" b="b"/>
            <a:pathLst>
              <a:path w="2168589" h="290583">
                <a:moveTo>
                  <a:pt x="2074194" y="108794"/>
                </a:moveTo>
                <a:cubicBezTo>
                  <a:pt x="2067128" y="108794"/>
                  <a:pt x="2060029" y="110894"/>
                  <a:pt x="2052896" y="115093"/>
                </a:cubicBezTo>
                <a:cubicBezTo>
                  <a:pt x="2045763" y="119293"/>
                  <a:pt x="2039996" y="126659"/>
                  <a:pt x="2035597" y="137192"/>
                </a:cubicBezTo>
                <a:cubicBezTo>
                  <a:pt x="2031197" y="147725"/>
                  <a:pt x="2028997" y="161257"/>
                  <a:pt x="2028997" y="177790"/>
                </a:cubicBezTo>
                <a:cubicBezTo>
                  <a:pt x="2028997" y="204455"/>
                  <a:pt x="2034297" y="227453"/>
                  <a:pt x="2044896" y="246785"/>
                </a:cubicBezTo>
                <a:cubicBezTo>
                  <a:pt x="2055495" y="266118"/>
                  <a:pt x="2069461" y="275784"/>
                  <a:pt x="2086794" y="275784"/>
                </a:cubicBezTo>
                <a:cubicBezTo>
                  <a:pt x="2099726" y="275784"/>
                  <a:pt x="2110392" y="270451"/>
                  <a:pt x="2118792" y="259785"/>
                </a:cubicBezTo>
                <a:cubicBezTo>
                  <a:pt x="2127191" y="249119"/>
                  <a:pt x="2131391" y="230786"/>
                  <a:pt x="2131391" y="204788"/>
                </a:cubicBezTo>
                <a:cubicBezTo>
                  <a:pt x="2131391" y="172257"/>
                  <a:pt x="2124391" y="146658"/>
                  <a:pt x="2110392" y="127993"/>
                </a:cubicBezTo>
                <a:cubicBezTo>
                  <a:pt x="2100926" y="115193"/>
                  <a:pt x="2088860" y="108794"/>
                  <a:pt x="2074194" y="108794"/>
                </a:cubicBezTo>
                <a:close/>
                <a:moveTo>
                  <a:pt x="1763469" y="107994"/>
                </a:moveTo>
                <a:cubicBezTo>
                  <a:pt x="1751736" y="107994"/>
                  <a:pt x="1741271" y="113260"/>
                  <a:pt x="1732071" y="123793"/>
                </a:cubicBezTo>
                <a:cubicBezTo>
                  <a:pt x="1719938" y="137659"/>
                  <a:pt x="1713872" y="157924"/>
                  <a:pt x="1713872" y="184589"/>
                </a:cubicBezTo>
                <a:cubicBezTo>
                  <a:pt x="1713872" y="211521"/>
                  <a:pt x="1719738" y="232153"/>
                  <a:pt x="1731471" y="246485"/>
                </a:cubicBezTo>
                <a:cubicBezTo>
                  <a:pt x="1743204" y="260818"/>
                  <a:pt x="1756270" y="267984"/>
                  <a:pt x="1770669" y="267984"/>
                </a:cubicBezTo>
                <a:cubicBezTo>
                  <a:pt x="1782801" y="267984"/>
                  <a:pt x="1794534" y="261918"/>
                  <a:pt x="1805867" y="249785"/>
                </a:cubicBezTo>
                <a:lnTo>
                  <a:pt x="1805867" y="155391"/>
                </a:lnTo>
                <a:cubicBezTo>
                  <a:pt x="1805067" y="146325"/>
                  <a:pt x="1802667" y="138059"/>
                  <a:pt x="1798667" y="130593"/>
                </a:cubicBezTo>
                <a:cubicBezTo>
                  <a:pt x="1794667" y="123126"/>
                  <a:pt x="1789368" y="117493"/>
                  <a:pt x="1782768" y="113694"/>
                </a:cubicBezTo>
                <a:cubicBezTo>
                  <a:pt x="1776168" y="109894"/>
                  <a:pt x="1769735" y="107994"/>
                  <a:pt x="1763469" y="107994"/>
                </a:cubicBezTo>
                <a:close/>
                <a:moveTo>
                  <a:pt x="1464050" y="101194"/>
                </a:moveTo>
                <a:lnTo>
                  <a:pt x="1528246" y="101194"/>
                </a:lnTo>
                <a:lnTo>
                  <a:pt x="1528246" y="223787"/>
                </a:lnTo>
                <a:cubicBezTo>
                  <a:pt x="1528246" y="240852"/>
                  <a:pt x="1531213" y="252052"/>
                  <a:pt x="1537146" y="257385"/>
                </a:cubicBezTo>
                <a:cubicBezTo>
                  <a:pt x="1543079" y="262718"/>
                  <a:pt x="1550245" y="265384"/>
                  <a:pt x="1558644" y="265384"/>
                </a:cubicBezTo>
                <a:cubicBezTo>
                  <a:pt x="1564377" y="265384"/>
                  <a:pt x="1570877" y="263584"/>
                  <a:pt x="1578143" y="259985"/>
                </a:cubicBezTo>
                <a:cubicBezTo>
                  <a:pt x="1585410" y="256385"/>
                  <a:pt x="1594042" y="249519"/>
                  <a:pt x="1604042" y="239386"/>
                </a:cubicBezTo>
                <a:lnTo>
                  <a:pt x="1604042" y="135592"/>
                </a:lnTo>
                <a:cubicBezTo>
                  <a:pt x="1604042" y="125193"/>
                  <a:pt x="1602142" y="118160"/>
                  <a:pt x="1598342" y="114494"/>
                </a:cubicBezTo>
                <a:cubicBezTo>
                  <a:pt x="1594542" y="110827"/>
                  <a:pt x="1586643" y="108860"/>
                  <a:pt x="1574643" y="108594"/>
                </a:cubicBezTo>
                <a:lnTo>
                  <a:pt x="1574643" y="101194"/>
                </a:lnTo>
                <a:lnTo>
                  <a:pt x="1637040" y="101194"/>
                </a:lnTo>
                <a:lnTo>
                  <a:pt x="1637040" y="212188"/>
                </a:lnTo>
                <a:cubicBezTo>
                  <a:pt x="1637040" y="233386"/>
                  <a:pt x="1637539" y="246352"/>
                  <a:pt x="1638539" y="251085"/>
                </a:cubicBezTo>
                <a:cubicBezTo>
                  <a:pt x="1639539" y="255818"/>
                  <a:pt x="1641139" y="259118"/>
                  <a:pt x="1643339" y="260985"/>
                </a:cubicBezTo>
                <a:cubicBezTo>
                  <a:pt x="1645539" y="262851"/>
                  <a:pt x="1648106" y="263784"/>
                  <a:pt x="1651039" y="263784"/>
                </a:cubicBezTo>
                <a:cubicBezTo>
                  <a:pt x="1655172" y="263784"/>
                  <a:pt x="1659838" y="262651"/>
                  <a:pt x="1665038" y="260385"/>
                </a:cubicBezTo>
                <a:lnTo>
                  <a:pt x="1667838" y="267384"/>
                </a:lnTo>
                <a:lnTo>
                  <a:pt x="1613041" y="289983"/>
                </a:lnTo>
                <a:lnTo>
                  <a:pt x="1604042" y="289983"/>
                </a:lnTo>
                <a:lnTo>
                  <a:pt x="1604042" y="251185"/>
                </a:lnTo>
                <a:cubicBezTo>
                  <a:pt x="1588309" y="268251"/>
                  <a:pt x="1576310" y="278983"/>
                  <a:pt x="1568044" y="283383"/>
                </a:cubicBezTo>
                <a:cubicBezTo>
                  <a:pt x="1559778" y="287783"/>
                  <a:pt x="1551045" y="289983"/>
                  <a:pt x="1541845" y="289983"/>
                </a:cubicBezTo>
                <a:cubicBezTo>
                  <a:pt x="1531579" y="289983"/>
                  <a:pt x="1522680" y="287016"/>
                  <a:pt x="1515147" y="281083"/>
                </a:cubicBezTo>
                <a:cubicBezTo>
                  <a:pt x="1507614" y="275150"/>
                  <a:pt x="1502381" y="267517"/>
                  <a:pt x="1499448" y="258185"/>
                </a:cubicBezTo>
                <a:cubicBezTo>
                  <a:pt x="1496515" y="248852"/>
                  <a:pt x="1495048" y="235653"/>
                  <a:pt x="1495048" y="218587"/>
                </a:cubicBezTo>
                <a:lnTo>
                  <a:pt x="1495048" y="136792"/>
                </a:lnTo>
                <a:cubicBezTo>
                  <a:pt x="1495048" y="128126"/>
                  <a:pt x="1494115" y="122126"/>
                  <a:pt x="1492249" y="118793"/>
                </a:cubicBezTo>
                <a:cubicBezTo>
                  <a:pt x="1490382" y="115460"/>
                  <a:pt x="1487615" y="112894"/>
                  <a:pt x="1483949" y="111094"/>
                </a:cubicBezTo>
                <a:cubicBezTo>
                  <a:pt x="1480283" y="109294"/>
                  <a:pt x="1473650" y="108461"/>
                  <a:pt x="1464050" y="108594"/>
                </a:cubicBezTo>
                <a:close/>
                <a:moveTo>
                  <a:pt x="759200" y="101194"/>
                </a:moveTo>
                <a:lnTo>
                  <a:pt x="823396" y="101194"/>
                </a:lnTo>
                <a:lnTo>
                  <a:pt x="823396" y="223787"/>
                </a:lnTo>
                <a:cubicBezTo>
                  <a:pt x="823396" y="240852"/>
                  <a:pt x="826363" y="252052"/>
                  <a:pt x="832296" y="257385"/>
                </a:cubicBezTo>
                <a:cubicBezTo>
                  <a:pt x="838229" y="262718"/>
                  <a:pt x="845395" y="265384"/>
                  <a:pt x="853794" y="265384"/>
                </a:cubicBezTo>
                <a:cubicBezTo>
                  <a:pt x="859527" y="265384"/>
                  <a:pt x="866027" y="263584"/>
                  <a:pt x="873293" y="259985"/>
                </a:cubicBezTo>
                <a:cubicBezTo>
                  <a:pt x="880559" y="256385"/>
                  <a:pt x="889192" y="249519"/>
                  <a:pt x="899192" y="239386"/>
                </a:cubicBezTo>
                <a:lnTo>
                  <a:pt x="899192" y="135592"/>
                </a:lnTo>
                <a:cubicBezTo>
                  <a:pt x="899192" y="125193"/>
                  <a:pt x="897292" y="118160"/>
                  <a:pt x="893492" y="114494"/>
                </a:cubicBezTo>
                <a:cubicBezTo>
                  <a:pt x="889692" y="110827"/>
                  <a:pt x="881793" y="108860"/>
                  <a:pt x="869794" y="108594"/>
                </a:cubicBezTo>
                <a:lnTo>
                  <a:pt x="869794" y="101194"/>
                </a:lnTo>
                <a:lnTo>
                  <a:pt x="932190" y="101194"/>
                </a:lnTo>
                <a:lnTo>
                  <a:pt x="932190" y="212188"/>
                </a:lnTo>
                <a:cubicBezTo>
                  <a:pt x="932190" y="233386"/>
                  <a:pt x="932690" y="246352"/>
                  <a:pt x="933690" y="251085"/>
                </a:cubicBezTo>
                <a:cubicBezTo>
                  <a:pt x="934689" y="255818"/>
                  <a:pt x="936289" y="259118"/>
                  <a:pt x="938489" y="260985"/>
                </a:cubicBezTo>
                <a:cubicBezTo>
                  <a:pt x="940689" y="262851"/>
                  <a:pt x="943256" y="263784"/>
                  <a:pt x="946189" y="263784"/>
                </a:cubicBezTo>
                <a:cubicBezTo>
                  <a:pt x="950322" y="263784"/>
                  <a:pt x="954988" y="262651"/>
                  <a:pt x="960188" y="260385"/>
                </a:cubicBezTo>
                <a:lnTo>
                  <a:pt x="962988" y="267384"/>
                </a:lnTo>
                <a:lnTo>
                  <a:pt x="908191" y="289983"/>
                </a:lnTo>
                <a:lnTo>
                  <a:pt x="899192" y="289983"/>
                </a:lnTo>
                <a:lnTo>
                  <a:pt x="899192" y="251185"/>
                </a:lnTo>
                <a:cubicBezTo>
                  <a:pt x="883459" y="268251"/>
                  <a:pt x="871460" y="278983"/>
                  <a:pt x="863194" y="283383"/>
                </a:cubicBezTo>
                <a:cubicBezTo>
                  <a:pt x="854928" y="287783"/>
                  <a:pt x="846195" y="289983"/>
                  <a:pt x="836995" y="289983"/>
                </a:cubicBezTo>
                <a:cubicBezTo>
                  <a:pt x="826729" y="289983"/>
                  <a:pt x="817830" y="287016"/>
                  <a:pt x="810297" y="281083"/>
                </a:cubicBezTo>
                <a:cubicBezTo>
                  <a:pt x="802764" y="275150"/>
                  <a:pt x="797531" y="267517"/>
                  <a:pt x="794598" y="258185"/>
                </a:cubicBezTo>
                <a:cubicBezTo>
                  <a:pt x="791665" y="248852"/>
                  <a:pt x="790198" y="235653"/>
                  <a:pt x="790198" y="218587"/>
                </a:cubicBezTo>
                <a:lnTo>
                  <a:pt x="790198" y="136792"/>
                </a:lnTo>
                <a:cubicBezTo>
                  <a:pt x="790198" y="128126"/>
                  <a:pt x="789265" y="122126"/>
                  <a:pt x="787398" y="118793"/>
                </a:cubicBezTo>
                <a:cubicBezTo>
                  <a:pt x="785532" y="115460"/>
                  <a:pt x="782765" y="112894"/>
                  <a:pt x="779099" y="111094"/>
                </a:cubicBezTo>
                <a:cubicBezTo>
                  <a:pt x="775433" y="109294"/>
                  <a:pt x="768800" y="108461"/>
                  <a:pt x="759200" y="108594"/>
                </a:cubicBezTo>
                <a:close/>
                <a:moveTo>
                  <a:pt x="2080394" y="95795"/>
                </a:moveTo>
                <a:cubicBezTo>
                  <a:pt x="2108126" y="95795"/>
                  <a:pt x="2130391" y="106327"/>
                  <a:pt x="2147190" y="127393"/>
                </a:cubicBezTo>
                <a:cubicBezTo>
                  <a:pt x="2161456" y="145392"/>
                  <a:pt x="2168589" y="166057"/>
                  <a:pt x="2168589" y="189389"/>
                </a:cubicBezTo>
                <a:cubicBezTo>
                  <a:pt x="2168589" y="205788"/>
                  <a:pt x="2164655" y="222387"/>
                  <a:pt x="2156789" y="239186"/>
                </a:cubicBezTo>
                <a:cubicBezTo>
                  <a:pt x="2148923" y="255985"/>
                  <a:pt x="2138090" y="268651"/>
                  <a:pt x="2124291" y="277184"/>
                </a:cubicBezTo>
                <a:cubicBezTo>
                  <a:pt x="2110492" y="285716"/>
                  <a:pt x="2095126" y="289983"/>
                  <a:pt x="2078194" y="289983"/>
                </a:cubicBezTo>
                <a:cubicBezTo>
                  <a:pt x="2050596" y="289983"/>
                  <a:pt x="2028664" y="278983"/>
                  <a:pt x="2012398" y="256985"/>
                </a:cubicBezTo>
                <a:cubicBezTo>
                  <a:pt x="1998666" y="238453"/>
                  <a:pt x="1991799" y="217654"/>
                  <a:pt x="1991799" y="194589"/>
                </a:cubicBezTo>
                <a:cubicBezTo>
                  <a:pt x="1991799" y="177790"/>
                  <a:pt x="1995966" y="161091"/>
                  <a:pt x="2004299" y="144492"/>
                </a:cubicBezTo>
                <a:cubicBezTo>
                  <a:pt x="2012631" y="127893"/>
                  <a:pt x="2023597" y="115627"/>
                  <a:pt x="2037197" y="107694"/>
                </a:cubicBezTo>
                <a:cubicBezTo>
                  <a:pt x="2050796" y="99761"/>
                  <a:pt x="2065195" y="95795"/>
                  <a:pt x="2080394" y="95795"/>
                </a:cubicBezTo>
                <a:close/>
                <a:moveTo>
                  <a:pt x="1930896" y="95795"/>
                </a:moveTo>
                <a:lnTo>
                  <a:pt x="1939695" y="95795"/>
                </a:lnTo>
                <a:lnTo>
                  <a:pt x="1939695" y="242986"/>
                </a:lnTo>
                <a:cubicBezTo>
                  <a:pt x="1939695" y="254452"/>
                  <a:pt x="1940529" y="262084"/>
                  <a:pt x="1942195" y="265884"/>
                </a:cubicBezTo>
                <a:cubicBezTo>
                  <a:pt x="1943862" y="269684"/>
                  <a:pt x="1946328" y="272517"/>
                  <a:pt x="1949595" y="274384"/>
                </a:cubicBezTo>
                <a:cubicBezTo>
                  <a:pt x="1952862" y="276250"/>
                  <a:pt x="1958828" y="277184"/>
                  <a:pt x="1967494" y="277184"/>
                </a:cubicBezTo>
                <a:lnTo>
                  <a:pt x="1967494" y="284383"/>
                </a:lnTo>
                <a:lnTo>
                  <a:pt x="1878499" y="284383"/>
                </a:lnTo>
                <a:lnTo>
                  <a:pt x="1878499" y="277184"/>
                </a:lnTo>
                <a:cubicBezTo>
                  <a:pt x="1887432" y="277184"/>
                  <a:pt x="1893432" y="276317"/>
                  <a:pt x="1896498" y="274584"/>
                </a:cubicBezTo>
                <a:cubicBezTo>
                  <a:pt x="1899565" y="272851"/>
                  <a:pt x="1901998" y="269984"/>
                  <a:pt x="1903798" y="265984"/>
                </a:cubicBezTo>
                <a:cubicBezTo>
                  <a:pt x="1905598" y="261985"/>
                  <a:pt x="1906497" y="254318"/>
                  <a:pt x="1906497" y="242986"/>
                </a:cubicBezTo>
                <a:lnTo>
                  <a:pt x="1906497" y="172390"/>
                </a:lnTo>
                <a:cubicBezTo>
                  <a:pt x="1906497" y="152525"/>
                  <a:pt x="1905898" y="139659"/>
                  <a:pt x="1904698" y="133792"/>
                </a:cubicBezTo>
                <a:cubicBezTo>
                  <a:pt x="1903765" y="129526"/>
                  <a:pt x="1902298" y="126559"/>
                  <a:pt x="1900298" y="124893"/>
                </a:cubicBezTo>
                <a:cubicBezTo>
                  <a:pt x="1898298" y="123226"/>
                  <a:pt x="1895565" y="122393"/>
                  <a:pt x="1892098" y="122393"/>
                </a:cubicBezTo>
                <a:cubicBezTo>
                  <a:pt x="1888365" y="122393"/>
                  <a:pt x="1883832" y="123393"/>
                  <a:pt x="1878499" y="125393"/>
                </a:cubicBezTo>
                <a:lnTo>
                  <a:pt x="1875699" y="118193"/>
                </a:lnTo>
                <a:close/>
                <a:moveTo>
                  <a:pt x="1034421" y="95795"/>
                </a:moveTo>
                <a:cubicBezTo>
                  <a:pt x="1041620" y="95795"/>
                  <a:pt x="1050353" y="97328"/>
                  <a:pt x="1060619" y="100394"/>
                </a:cubicBezTo>
                <a:cubicBezTo>
                  <a:pt x="1067419" y="102394"/>
                  <a:pt x="1071952" y="103394"/>
                  <a:pt x="1074218" y="103394"/>
                </a:cubicBezTo>
                <a:cubicBezTo>
                  <a:pt x="1076351" y="103394"/>
                  <a:pt x="1078018" y="102928"/>
                  <a:pt x="1079218" y="101994"/>
                </a:cubicBezTo>
                <a:cubicBezTo>
                  <a:pt x="1080418" y="101061"/>
                  <a:pt x="1081818" y="98994"/>
                  <a:pt x="1083418" y="95795"/>
                </a:cubicBezTo>
                <a:lnTo>
                  <a:pt x="1090017" y="95795"/>
                </a:lnTo>
                <a:lnTo>
                  <a:pt x="1090017" y="158191"/>
                </a:lnTo>
                <a:lnTo>
                  <a:pt x="1083418" y="158191"/>
                </a:lnTo>
                <a:cubicBezTo>
                  <a:pt x="1078351" y="138592"/>
                  <a:pt x="1071852" y="125260"/>
                  <a:pt x="1063919" y="118193"/>
                </a:cubicBezTo>
                <a:cubicBezTo>
                  <a:pt x="1055986" y="111127"/>
                  <a:pt x="1045887" y="107594"/>
                  <a:pt x="1033621" y="107594"/>
                </a:cubicBezTo>
                <a:cubicBezTo>
                  <a:pt x="1024288" y="107594"/>
                  <a:pt x="1016755" y="110060"/>
                  <a:pt x="1011022" y="114993"/>
                </a:cubicBezTo>
                <a:cubicBezTo>
                  <a:pt x="1005289" y="119927"/>
                  <a:pt x="1002423" y="125393"/>
                  <a:pt x="1002423" y="131392"/>
                </a:cubicBezTo>
                <a:cubicBezTo>
                  <a:pt x="1002423" y="138859"/>
                  <a:pt x="1004556" y="145258"/>
                  <a:pt x="1008822" y="150591"/>
                </a:cubicBezTo>
                <a:cubicBezTo>
                  <a:pt x="1012955" y="156058"/>
                  <a:pt x="1021355" y="161857"/>
                  <a:pt x="1034021" y="167990"/>
                </a:cubicBezTo>
                <a:lnTo>
                  <a:pt x="1063219" y="182189"/>
                </a:lnTo>
                <a:cubicBezTo>
                  <a:pt x="1090284" y="195389"/>
                  <a:pt x="1103816" y="212788"/>
                  <a:pt x="1103816" y="234386"/>
                </a:cubicBezTo>
                <a:cubicBezTo>
                  <a:pt x="1103816" y="251052"/>
                  <a:pt x="1097517" y="264484"/>
                  <a:pt x="1084917" y="274684"/>
                </a:cubicBezTo>
                <a:cubicBezTo>
                  <a:pt x="1072318" y="284883"/>
                  <a:pt x="1058219" y="289983"/>
                  <a:pt x="1042620" y="289983"/>
                </a:cubicBezTo>
                <a:cubicBezTo>
                  <a:pt x="1031421" y="289983"/>
                  <a:pt x="1018622" y="287983"/>
                  <a:pt x="1004222" y="283983"/>
                </a:cubicBezTo>
                <a:cubicBezTo>
                  <a:pt x="999823" y="282650"/>
                  <a:pt x="996223" y="281983"/>
                  <a:pt x="993423" y="281983"/>
                </a:cubicBezTo>
                <a:cubicBezTo>
                  <a:pt x="990357" y="281983"/>
                  <a:pt x="987957" y="283717"/>
                  <a:pt x="986224" y="287183"/>
                </a:cubicBezTo>
                <a:lnTo>
                  <a:pt x="979624" y="287183"/>
                </a:lnTo>
                <a:lnTo>
                  <a:pt x="979624" y="221787"/>
                </a:lnTo>
                <a:lnTo>
                  <a:pt x="986224" y="221787"/>
                </a:lnTo>
                <a:cubicBezTo>
                  <a:pt x="989957" y="240452"/>
                  <a:pt x="997090" y="254518"/>
                  <a:pt x="1007622" y="263984"/>
                </a:cubicBezTo>
                <a:cubicBezTo>
                  <a:pt x="1018155" y="273450"/>
                  <a:pt x="1029954" y="278184"/>
                  <a:pt x="1043020" y="278184"/>
                </a:cubicBezTo>
                <a:cubicBezTo>
                  <a:pt x="1052220" y="278184"/>
                  <a:pt x="1059719" y="275484"/>
                  <a:pt x="1065519" y="270084"/>
                </a:cubicBezTo>
                <a:cubicBezTo>
                  <a:pt x="1071318" y="264684"/>
                  <a:pt x="1074218" y="258185"/>
                  <a:pt x="1074218" y="250585"/>
                </a:cubicBezTo>
                <a:cubicBezTo>
                  <a:pt x="1074218" y="241386"/>
                  <a:pt x="1070985" y="233653"/>
                  <a:pt x="1064519" y="227387"/>
                </a:cubicBezTo>
                <a:cubicBezTo>
                  <a:pt x="1058053" y="221120"/>
                  <a:pt x="1045153" y="213187"/>
                  <a:pt x="1025821" y="203588"/>
                </a:cubicBezTo>
                <a:cubicBezTo>
                  <a:pt x="1006489" y="193989"/>
                  <a:pt x="993823" y="185323"/>
                  <a:pt x="987823" y="177590"/>
                </a:cubicBezTo>
                <a:cubicBezTo>
                  <a:pt x="981824" y="169990"/>
                  <a:pt x="978824" y="160391"/>
                  <a:pt x="978824" y="148791"/>
                </a:cubicBezTo>
                <a:cubicBezTo>
                  <a:pt x="978824" y="133726"/>
                  <a:pt x="983990" y="121126"/>
                  <a:pt x="994323" y="110994"/>
                </a:cubicBezTo>
                <a:cubicBezTo>
                  <a:pt x="1004656" y="100861"/>
                  <a:pt x="1018022" y="95795"/>
                  <a:pt x="1034421" y="95795"/>
                </a:cubicBezTo>
                <a:close/>
                <a:moveTo>
                  <a:pt x="132592" y="69196"/>
                </a:moveTo>
                <a:lnTo>
                  <a:pt x="85395" y="178790"/>
                </a:lnTo>
                <a:lnTo>
                  <a:pt x="178589" y="178790"/>
                </a:lnTo>
                <a:close/>
                <a:moveTo>
                  <a:pt x="1409147" y="40998"/>
                </a:moveTo>
                <a:lnTo>
                  <a:pt x="1415346" y="40998"/>
                </a:lnTo>
                <a:lnTo>
                  <a:pt x="1415346" y="101194"/>
                </a:lnTo>
                <a:lnTo>
                  <a:pt x="1458144" y="101194"/>
                </a:lnTo>
                <a:lnTo>
                  <a:pt x="1458144" y="115193"/>
                </a:lnTo>
                <a:lnTo>
                  <a:pt x="1415346" y="115193"/>
                </a:lnTo>
                <a:lnTo>
                  <a:pt x="1415346" y="233986"/>
                </a:lnTo>
                <a:cubicBezTo>
                  <a:pt x="1415346" y="245852"/>
                  <a:pt x="1417046" y="253852"/>
                  <a:pt x="1420446" y="257985"/>
                </a:cubicBezTo>
                <a:cubicBezTo>
                  <a:pt x="1423846" y="262118"/>
                  <a:pt x="1428212" y="264184"/>
                  <a:pt x="1433545" y="264184"/>
                </a:cubicBezTo>
                <a:cubicBezTo>
                  <a:pt x="1437945" y="264184"/>
                  <a:pt x="1442211" y="262818"/>
                  <a:pt x="1446344" y="260085"/>
                </a:cubicBezTo>
                <a:cubicBezTo>
                  <a:pt x="1450478" y="257351"/>
                  <a:pt x="1453677" y="253318"/>
                  <a:pt x="1455944" y="247985"/>
                </a:cubicBezTo>
                <a:lnTo>
                  <a:pt x="1463743" y="247985"/>
                </a:lnTo>
                <a:cubicBezTo>
                  <a:pt x="1459077" y="261051"/>
                  <a:pt x="1452477" y="270884"/>
                  <a:pt x="1443944" y="277484"/>
                </a:cubicBezTo>
                <a:cubicBezTo>
                  <a:pt x="1435412" y="284083"/>
                  <a:pt x="1426612" y="287383"/>
                  <a:pt x="1417546" y="287383"/>
                </a:cubicBezTo>
                <a:cubicBezTo>
                  <a:pt x="1411413" y="287383"/>
                  <a:pt x="1405414" y="285683"/>
                  <a:pt x="1399547" y="282283"/>
                </a:cubicBezTo>
                <a:cubicBezTo>
                  <a:pt x="1393681" y="278883"/>
                  <a:pt x="1389348" y="274017"/>
                  <a:pt x="1386548" y="267684"/>
                </a:cubicBezTo>
                <a:cubicBezTo>
                  <a:pt x="1383748" y="261351"/>
                  <a:pt x="1382348" y="251585"/>
                  <a:pt x="1382348" y="238386"/>
                </a:cubicBezTo>
                <a:lnTo>
                  <a:pt x="1382348" y="115193"/>
                </a:lnTo>
                <a:lnTo>
                  <a:pt x="1353350" y="115193"/>
                </a:lnTo>
                <a:lnTo>
                  <a:pt x="1353350" y="108594"/>
                </a:lnTo>
                <a:cubicBezTo>
                  <a:pt x="1360683" y="105661"/>
                  <a:pt x="1368183" y="100694"/>
                  <a:pt x="1375849" y="93695"/>
                </a:cubicBezTo>
                <a:cubicBezTo>
                  <a:pt x="1383515" y="86695"/>
                  <a:pt x="1390348" y="78396"/>
                  <a:pt x="1396347" y="68796"/>
                </a:cubicBezTo>
                <a:cubicBezTo>
                  <a:pt x="1399414" y="63730"/>
                  <a:pt x="1403680" y="54464"/>
                  <a:pt x="1409147" y="40998"/>
                </a:cubicBezTo>
                <a:close/>
                <a:moveTo>
                  <a:pt x="536800" y="13200"/>
                </a:moveTo>
                <a:lnTo>
                  <a:pt x="738587" y="13200"/>
                </a:lnTo>
                <a:lnTo>
                  <a:pt x="741187" y="72796"/>
                </a:lnTo>
                <a:lnTo>
                  <a:pt x="734188" y="72796"/>
                </a:lnTo>
                <a:cubicBezTo>
                  <a:pt x="730721" y="60130"/>
                  <a:pt x="726688" y="50831"/>
                  <a:pt x="722088" y="44898"/>
                </a:cubicBezTo>
                <a:cubicBezTo>
                  <a:pt x="717489" y="38965"/>
                  <a:pt x="711822" y="34665"/>
                  <a:pt x="705090" y="31999"/>
                </a:cubicBezTo>
                <a:cubicBezTo>
                  <a:pt x="698357" y="29332"/>
                  <a:pt x="687924" y="27999"/>
                  <a:pt x="673791" y="27999"/>
                </a:cubicBezTo>
                <a:lnTo>
                  <a:pt x="613995" y="27999"/>
                </a:lnTo>
                <a:lnTo>
                  <a:pt x="613995" y="134592"/>
                </a:lnTo>
                <a:lnTo>
                  <a:pt x="663392" y="134592"/>
                </a:lnTo>
                <a:cubicBezTo>
                  <a:pt x="674725" y="134592"/>
                  <a:pt x="683024" y="132092"/>
                  <a:pt x="688291" y="127093"/>
                </a:cubicBezTo>
                <a:cubicBezTo>
                  <a:pt x="693557" y="122093"/>
                  <a:pt x="697057" y="112194"/>
                  <a:pt x="698790" y="97395"/>
                </a:cubicBezTo>
                <a:lnTo>
                  <a:pt x="706189" y="97395"/>
                </a:lnTo>
                <a:lnTo>
                  <a:pt x="706189" y="189189"/>
                </a:lnTo>
                <a:lnTo>
                  <a:pt x="698790" y="189189"/>
                </a:lnTo>
                <a:cubicBezTo>
                  <a:pt x="698657" y="178656"/>
                  <a:pt x="697290" y="170923"/>
                  <a:pt x="694690" y="165990"/>
                </a:cubicBezTo>
                <a:cubicBezTo>
                  <a:pt x="692090" y="161057"/>
                  <a:pt x="688491" y="157358"/>
                  <a:pt x="683891" y="154891"/>
                </a:cubicBezTo>
                <a:cubicBezTo>
                  <a:pt x="679291" y="152425"/>
                  <a:pt x="672458" y="151191"/>
                  <a:pt x="663392" y="151191"/>
                </a:cubicBezTo>
                <a:lnTo>
                  <a:pt x="613995" y="151191"/>
                </a:lnTo>
                <a:lnTo>
                  <a:pt x="613995" y="236386"/>
                </a:lnTo>
                <a:cubicBezTo>
                  <a:pt x="613995" y="250119"/>
                  <a:pt x="614862" y="259185"/>
                  <a:pt x="616595" y="263584"/>
                </a:cubicBezTo>
                <a:cubicBezTo>
                  <a:pt x="617928" y="266918"/>
                  <a:pt x="620728" y="269784"/>
                  <a:pt x="624994" y="272184"/>
                </a:cubicBezTo>
                <a:cubicBezTo>
                  <a:pt x="630861" y="275384"/>
                  <a:pt x="636994" y="276984"/>
                  <a:pt x="643393" y="276984"/>
                </a:cubicBezTo>
                <a:lnTo>
                  <a:pt x="653193" y="276984"/>
                </a:lnTo>
                <a:lnTo>
                  <a:pt x="653193" y="284383"/>
                </a:lnTo>
                <a:lnTo>
                  <a:pt x="536800" y="284383"/>
                </a:lnTo>
                <a:lnTo>
                  <a:pt x="536800" y="276984"/>
                </a:lnTo>
                <a:lnTo>
                  <a:pt x="546399" y="276984"/>
                </a:lnTo>
                <a:cubicBezTo>
                  <a:pt x="557599" y="276984"/>
                  <a:pt x="565731" y="273717"/>
                  <a:pt x="570798" y="267184"/>
                </a:cubicBezTo>
                <a:cubicBezTo>
                  <a:pt x="573998" y="262918"/>
                  <a:pt x="575597" y="252652"/>
                  <a:pt x="575597" y="236386"/>
                </a:cubicBezTo>
                <a:lnTo>
                  <a:pt x="575597" y="61197"/>
                </a:lnTo>
                <a:cubicBezTo>
                  <a:pt x="575597" y="47464"/>
                  <a:pt x="574731" y="38398"/>
                  <a:pt x="572998" y="33998"/>
                </a:cubicBezTo>
                <a:cubicBezTo>
                  <a:pt x="571664" y="30665"/>
                  <a:pt x="568931" y="27799"/>
                  <a:pt x="564798" y="25399"/>
                </a:cubicBezTo>
                <a:cubicBezTo>
                  <a:pt x="559065" y="22199"/>
                  <a:pt x="552932" y="20599"/>
                  <a:pt x="546399" y="20599"/>
                </a:cubicBezTo>
                <a:lnTo>
                  <a:pt x="536800" y="20599"/>
                </a:lnTo>
                <a:close/>
                <a:moveTo>
                  <a:pt x="1225744" y="7000"/>
                </a:moveTo>
                <a:cubicBezTo>
                  <a:pt x="1240143" y="7000"/>
                  <a:pt x="1255409" y="10533"/>
                  <a:pt x="1271541" y="17599"/>
                </a:cubicBezTo>
                <a:cubicBezTo>
                  <a:pt x="1279007" y="20933"/>
                  <a:pt x="1284274" y="22599"/>
                  <a:pt x="1287340" y="22599"/>
                </a:cubicBezTo>
                <a:cubicBezTo>
                  <a:pt x="1290807" y="22599"/>
                  <a:pt x="1293640" y="21566"/>
                  <a:pt x="1295840" y="19499"/>
                </a:cubicBezTo>
                <a:cubicBezTo>
                  <a:pt x="1298039" y="17433"/>
                  <a:pt x="1299806" y="13266"/>
                  <a:pt x="1301139" y="7000"/>
                </a:cubicBezTo>
                <a:lnTo>
                  <a:pt x="1308539" y="7000"/>
                </a:lnTo>
                <a:lnTo>
                  <a:pt x="1308539" y="100794"/>
                </a:lnTo>
                <a:lnTo>
                  <a:pt x="1301139" y="100794"/>
                </a:lnTo>
                <a:cubicBezTo>
                  <a:pt x="1298739" y="82795"/>
                  <a:pt x="1294440" y="68463"/>
                  <a:pt x="1288240" y="57797"/>
                </a:cubicBezTo>
                <a:cubicBezTo>
                  <a:pt x="1282040" y="47131"/>
                  <a:pt x="1273208" y="38665"/>
                  <a:pt x="1261742" y="32399"/>
                </a:cubicBezTo>
                <a:cubicBezTo>
                  <a:pt x="1250276" y="26132"/>
                  <a:pt x="1238410" y="22999"/>
                  <a:pt x="1226144" y="22999"/>
                </a:cubicBezTo>
                <a:cubicBezTo>
                  <a:pt x="1212278" y="22999"/>
                  <a:pt x="1200812" y="27232"/>
                  <a:pt x="1191746" y="35698"/>
                </a:cubicBezTo>
                <a:cubicBezTo>
                  <a:pt x="1182680" y="44164"/>
                  <a:pt x="1178147" y="53797"/>
                  <a:pt x="1178147" y="64597"/>
                </a:cubicBezTo>
                <a:cubicBezTo>
                  <a:pt x="1178147" y="72863"/>
                  <a:pt x="1181013" y="80396"/>
                  <a:pt x="1186746" y="87195"/>
                </a:cubicBezTo>
                <a:cubicBezTo>
                  <a:pt x="1195012" y="97195"/>
                  <a:pt x="1214678" y="110527"/>
                  <a:pt x="1245743" y="127193"/>
                </a:cubicBezTo>
                <a:cubicBezTo>
                  <a:pt x="1271074" y="140792"/>
                  <a:pt x="1288373" y="151225"/>
                  <a:pt x="1297639" y="158491"/>
                </a:cubicBezTo>
                <a:cubicBezTo>
                  <a:pt x="1306906" y="165757"/>
                  <a:pt x="1314038" y="174323"/>
                  <a:pt x="1319038" y="184189"/>
                </a:cubicBezTo>
                <a:cubicBezTo>
                  <a:pt x="1324038" y="194055"/>
                  <a:pt x="1326538" y="204388"/>
                  <a:pt x="1326538" y="215187"/>
                </a:cubicBezTo>
                <a:cubicBezTo>
                  <a:pt x="1326538" y="235719"/>
                  <a:pt x="1318571" y="253418"/>
                  <a:pt x="1302639" y="268284"/>
                </a:cubicBezTo>
                <a:cubicBezTo>
                  <a:pt x="1286707" y="283150"/>
                  <a:pt x="1266208" y="290583"/>
                  <a:pt x="1241143" y="290583"/>
                </a:cubicBezTo>
                <a:cubicBezTo>
                  <a:pt x="1233277" y="290583"/>
                  <a:pt x="1225877" y="289983"/>
                  <a:pt x="1218944" y="288783"/>
                </a:cubicBezTo>
                <a:cubicBezTo>
                  <a:pt x="1214811" y="288116"/>
                  <a:pt x="1206245" y="285683"/>
                  <a:pt x="1193246" y="281483"/>
                </a:cubicBezTo>
                <a:cubicBezTo>
                  <a:pt x="1180247" y="277284"/>
                  <a:pt x="1172014" y="275184"/>
                  <a:pt x="1168547" y="275184"/>
                </a:cubicBezTo>
                <a:cubicBezTo>
                  <a:pt x="1165214" y="275184"/>
                  <a:pt x="1162581" y="276184"/>
                  <a:pt x="1160648" y="278184"/>
                </a:cubicBezTo>
                <a:cubicBezTo>
                  <a:pt x="1158714" y="280183"/>
                  <a:pt x="1157281" y="284316"/>
                  <a:pt x="1156348" y="290583"/>
                </a:cubicBezTo>
                <a:lnTo>
                  <a:pt x="1148949" y="290583"/>
                </a:lnTo>
                <a:lnTo>
                  <a:pt x="1148949" y="197588"/>
                </a:lnTo>
                <a:lnTo>
                  <a:pt x="1156348" y="197588"/>
                </a:lnTo>
                <a:cubicBezTo>
                  <a:pt x="1159814" y="217054"/>
                  <a:pt x="1164481" y="231620"/>
                  <a:pt x="1170347" y="241286"/>
                </a:cubicBezTo>
                <a:cubicBezTo>
                  <a:pt x="1176213" y="250952"/>
                  <a:pt x="1185180" y="258985"/>
                  <a:pt x="1197246" y="265384"/>
                </a:cubicBezTo>
                <a:cubicBezTo>
                  <a:pt x="1209311" y="271784"/>
                  <a:pt x="1222544" y="274984"/>
                  <a:pt x="1236943" y="274984"/>
                </a:cubicBezTo>
                <a:cubicBezTo>
                  <a:pt x="1253609" y="274984"/>
                  <a:pt x="1266775" y="270584"/>
                  <a:pt x="1276441" y="261785"/>
                </a:cubicBezTo>
                <a:cubicBezTo>
                  <a:pt x="1286107" y="252985"/>
                  <a:pt x="1290940" y="242586"/>
                  <a:pt x="1290940" y="230586"/>
                </a:cubicBezTo>
                <a:cubicBezTo>
                  <a:pt x="1290940" y="223920"/>
                  <a:pt x="1289107" y="217187"/>
                  <a:pt x="1285440" y="210388"/>
                </a:cubicBezTo>
                <a:cubicBezTo>
                  <a:pt x="1281774" y="203588"/>
                  <a:pt x="1276074" y="197255"/>
                  <a:pt x="1268341" y="191389"/>
                </a:cubicBezTo>
                <a:cubicBezTo>
                  <a:pt x="1263142" y="187389"/>
                  <a:pt x="1248942" y="178890"/>
                  <a:pt x="1225744" y="165890"/>
                </a:cubicBezTo>
                <a:cubicBezTo>
                  <a:pt x="1202545" y="152891"/>
                  <a:pt x="1186046" y="142525"/>
                  <a:pt x="1176247" y="134792"/>
                </a:cubicBezTo>
                <a:cubicBezTo>
                  <a:pt x="1166447" y="127059"/>
                  <a:pt x="1159014" y="118527"/>
                  <a:pt x="1153948" y="109194"/>
                </a:cubicBezTo>
                <a:cubicBezTo>
                  <a:pt x="1148882" y="99861"/>
                  <a:pt x="1146349" y="89595"/>
                  <a:pt x="1146349" y="78396"/>
                </a:cubicBezTo>
                <a:cubicBezTo>
                  <a:pt x="1146349" y="58930"/>
                  <a:pt x="1153815" y="42165"/>
                  <a:pt x="1168747" y="28099"/>
                </a:cubicBezTo>
                <a:cubicBezTo>
                  <a:pt x="1183680" y="14033"/>
                  <a:pt x="1202679" y="7000"/>
                  <a:pt x="1225744" y="7000"/>
                </a:cubicBezTo>
                <a:close/>
                <a:moveTo>
                  <a:pt x="139991" y="7000"/>
                </a:moveTo>
                <a:lnTo>
                  <a:pt x="146991" y="7000"/>
                </a:lnTo>
                <a:lnTo>
                  <a:pt x="241385" y="232586"/>
                </a:lnTo>
                <a:cubicBezTo>
                  <a:pt x="248985" y="250719"/>
                  <a:pt x="255884" y="262484"/>
                  <a:pt x="262084" y="267884"/>
                </a:cubicBezTo>
                <a:cubicBezTo>
                  <a:pt x="268284" y="273284"/>
                  <a:pt x="276916" y="276317"/>
                  <a:pt x="287982" y="276984"/>
                </a:cubicBezTo>
                <a:lnTo>
                  <a:pt x="287982" y="277109"/>
                </a:lnTo>
                <a:lnTo>
                  <a:pt x="299349" y="276084"/>
                </a:lnTo>
                <a:cubicBezTo>
                  <a:pt x="302816" y="275350"/>
                  <a:pt x="305682" y="274250"/>
                  <a:pt x="307949" y="272784"/>
                </a:cubicBezTo>
                <a:cubicBezTo>
                  <a:pt x="311282" y="270651"/>
                  <a:pt x="313615" y="267251"/>
                  <a:pt x="314948" y="262584"/>
                </a:cubicBezTo>
                <a:cubicBezTo>
                  <a:pt x="315615" y="260318"/>
                  <a:pt x="315948" y="253852"/>
                  <a:pt x="315948" y="243186"/>
                </a:cubicBezTo>
                <a:lnTo>
                  <a:pt x="315948" y="172190"/>
                </a:lnTo>
                <a:cubicBezTo>
                  <a:pt x="315948" y="150858"/>
                  <a:pt x="315515" y="138159"/>
                  <a:pt x="314648" y="134092"/>
                </a:cubicBezTo>
                <a:cubicBezTo>
                  <a:pt x="313782" y="130026"/>
                  <a:pt x="312182" y="127059"/>
                  <a:pt x="309848" y="125193"/>
                </a:cubicBezTo>
                <a:cubicBezTo>
                  <a:pt x="307515" y="123326"/>
                  <a:pt x="304615" y="122393"/>
                  <a:pt x="301149" y="122393"/>
                </a:cubicBezTo>
                <a:cubicBezTo>
                  <a:pt x="297016" y="122393"/>
                  <a:pt x="292350" y="123393"/>
                  <a:pt x="287150" y="125393"/>
                </a:cubicBezTo>
                <a:lnTo>
                  <a:pt x="285150" y="118193"/>
                </a:lnTo>
                <a:lnTo>
                  <a:pt x="340547" y="95795"/>
                </a:lnTo>
                <a:lnTo>
                  <a:pt x="348946" y="95795"/>
                </a:lnTo>
                <a:lnTo>
                  <a:pt x="348946" y="136992"/>
                </a:lnTo>
                <a:cubicBezTo>
                  <a:pt x="364279" y="109527"/>
                  <a:pt x="380011" y="95795"/>
                  <a:pt x="396143" y="95795"/>
                </a:cubicBezTo>
                <a:cubicBezTo>
                  <a:pt x="403476" y="95795"/>
                  <a:pt x="409542" y="98028"/>
                  <a:pt x="414342" y="102494"/>
                </a:cubicBezTo>
                <a:lnTo>
                  <a:pt x="419900" y="114459"/>
                </a:lnTo>
                <a:lnTo>
                  <a:pt x="419900" y="108594"/>
                </a:lnTo>
                <a:cubicBezTo>
                  <a:pt x="427233" y="105661"/>
                  <a:pt x="434732" y="100694"/>
                  <a:pt x="442399" y="93695"/>
                </a:cubicBezTo>
                <a:cubicBezTo>
                  <a:pt x="450065" y="86695"/>
                  <a:pt x="456898" y="78396"/>
                  <a:pt x="462897" y="68796"/>
                </a:cubicBezTo>
                <a:cubicBezTo>
                  <a:pt x="465964" y="63730"/>
                  <a:pt x="470230" y="54464"/>
                  <a:pt x="475697" y="40998"/>
                </a:cubicBezTo>
                <a:lnTo>
                  <a:pt x="481896" y="40998"/>
                </a:lnTo>
                <a:lnTo>
                  <a:pt x="481896" y="101194"/>
                </a:lnTo>
                <a:lnTo>
                  <a:pt x="524694" y="101194"/>
                </a:lnTo>
                <a:lnTo>
                  <a:pt x="524694" y="115193"/>
                </a:lnTo>
                <a:lnTo>
                  <a:pt x="481896" y="115193"/>
                </a:lnTo>
                <a:lnTo>
                  <a:pt x="481896" y="233986"/>
                </a:lnTo>
                <a:cubicBezTo>
                  <a:pt x="481896" y="245852"/>
                  <a:pt x="483596" y="253852"/>
                  <a:pt x="486996" y="257985"/>
                </a:cubicBezTo>
                <a:cubicBezTo>
                  <a:pt x="490396" y="262118"/>
                  <a:pt x="494762" y="264184"/>
                  <a:pt x="500095" y="264184"/>
                </a:cubicBezTo>
                <a:cubicBezTo>
                  <a:pt x="504495" y="264184"/>
                  <a:pt x="508761" y="262818"/>
                  <a:pt x="512894" y="260085"/>
                </a:cubicBezTo>
                <a:cubicBezTo>
                  <a:pt x="517027" y="257351"/>
                  <a:pt x="520227" y="253318"/>
                  <a:pt x="522494" y="247985"/>
                </a:cubicBezTo>
                <a:lnTo>
                  <a:pt x="530293" y="247985"/>
                </a:lnTo>
                <a:cubicBezTo>
                  <a:pt x="525627" y="261051"/>
                  <a:pt x="519027" y="270884"/>
                  <a:pt x="510494" y="277484"/>
                </a:cubicBezTo>
                <a:cubicBezTo>
                  <a:pt x="501962" y="284083"/>
                  <a:pt x="493162" y="287383"/>
                  <a:pt x="484096" y="287383"/>
                </a:cubicBezTo>
                <a:cubicBezTo>
                  <a:pt x="477963" y="287383"/>
                  <a:pt x="471963" y="285683"/>
                  <a:pt x="466097" y="282283"/>
                </a:cubicBezTo>
                <a:cubicBezTo>
                  <a:pt x="460231" y="278883"/>
                  <a:pt x="455898" y="274017"/>
                  <a:pt x="453098" y="267684"/>
                </a:cubicBezTo>
                <a:cubicBezTo>
                  <a:pt x="450298" y="261351"/>
                  <a:pt x="448898" y="251585"/>
                  <a:pt x="448898" y="238386"/>
                </a:cubicBezTo>
                <a:lnTo>
                  <a:pt x="448898" y="115193"/>
                </a:lnTo>
                <a:lnTo>
                  <a:pt x="420241" y="115193"/>
                </a:lnTo>
                <a:lnTo>
                  <a:pt x="421542" y="117993"/>
                </a:lnTo>
                <a:cubicBezTo>
                  <a:pt x="421542" y="123193"/>
                  <a:pt x="419808" y="127593"/>
                  <a:pt x="416342" y="131192"/>
                </a:cubicBezTo>
                <a:cubicBezTo>
                  <a:pt x="412876" y="134792"/>
                  <a:pt x="408742" y="136592"/>
                  <a:pt x="403943" y="136592"/>
                </a:cubicBezTo>
                <a:cubicBezTo>
                  <a:pt x="399276" y="136592"/>
                  <a:pt x="394043" y="134292"/>
                  <a:pt x="388244" y="129693"/>
                </a:cubicBezTo>
                <a:cubicBezTo>
                  <a:pt x="382444" y="125093"/>
                  <a:pt x="378144" y="122793"/>
                  <a:pt x="375344" y="122793"/>
                </a:cubicBezTo>
                <a:cubicBezTo>
                  <a:pt x="372945" y="122793"/>
                  <a:pt x="370345" y="124126"/>
                  <a:pt x="367545" y="126793"/>
                </a:cubicBezTo>
                <a:cubicBezTo>
                  <a:pt x="361545" y="132259"/>
                  <a:pt x="355346" y="141259"/>
                  <a:pt x="348946" y="153791"/>
                </a:cubicBezTo>
                <a:lnTo>
                  <a:pt x="348946" y="241586"/>
                </a:lnTo>
                <a:cubicBezTo>
                  <a:pt x="348946" y="251718"/>
                  <a:pt x="350213" y="259385"/>
                  <a:pt x="352746" y="264584"/>
                </a:cubicBezTo>
                <a:cubicBezTo>
                  <a:pt x="354479" y="268184"/>
                  <a:pt x="357546" y="271184"/>
                  <a:pt x="361945" y="273584"/>
                </a:cubicBezTo>
                <a:cubicBezTo>
                  <a:pt x="366345" y="275984"/>
                  <a:pt x="372678" y="277184"/>
                  <a:pt x="380944" y="277184"/>
                </a:cubicBezTo>
                <a:lnTo>
                  <a:pt x="380944" y="284383"/>
                </a:lnTo>
                <a:lnTo>
                  <a:pt x="287982" y="284383"/>
                </a:lnTo>
                <a:lnTo>
                  <a:pt x="287150" y="284383"/>
                </a:lnTo>
                <a:lnTo>
                  <a:pt x="180989" y="284383"/>
                </a:lnTo>
                <a:lnTo>
                  <a:pt x="180989" y="276984"/>
                </a:lnTo>
                <a:cubicBezTo>
                  <a:pt x="191788" y="276450"/>
                  <a:pt x="199088" y="274650"/>
                  <a:pt x="202888" y="271584"/>
                </a:cubicBezTo>
                <a:cubicBezTo>
                  <a:pt x="206687" y="268517"/>
                  <a:pt x="208587" y="264784"/>
                  <a:pt x="208587" y="260385"/>
                </a:cubicBezTo>
                <a:cubicBezTo>
                  <a:pt x="208587" y="254518"/>
                  <a:pt x="205921" y="245252"/>
                  <a:pt x="200588" y="232586"/>
                </a:cubicBezTo>
                <a:lnTo>
                  <a:pt x="184189" y="193589"/>
                </a:lnTo>
                <a:lnTo>
                  <a:pt x="79195" y="193589"/>
                </a:lnTo>
                <a:lnTo>
                  <a:pt x="60796" y="236386"/>
                </a:lnTo>
                <a:cubicBezTo>
                  <a:pt x="56263" y="246919"/>
                  <a:pt x="53997" y="254785"/>
                  <a:pt x="53997" y="259985"/>
                </a:cubicBezTo>
                <a:cubicBezTo>
                  <a:pt x="53997" y="264118"/>
                  <a:pt x="55963" y="267751"/>
                  <a:pt x="59896" y="270884"/>
                </a:cubicBezTo>
                <a:cubicBezTo>
                  <a:pt x="63829" y="274017"/>
                  <a:pt x="72329" y="276050"/>
                  <a:pt x="85395" y="276984"/>
                </a:cubicBezTo>
                <a:lnTo>
                  <a:pt x="85395" y="284383"/>
                </a:lnTo>
                <a:lnTo>
                  <a:pt x="0" y="284383"/>
                </a:lnTo>
                <a:lnTo>
                  <a:pt x="0" y="276984"/>
                </a:lnTo>
                <a:cubicBezTo>
                  <a:pt x="11333" y="274984"/>
                  <a:pt x="18666" y="272384"/>
                  <a:pt x="21999" y="269184"/>
                </a:cubicBezTo>
                <a:cubicBezTo>
                  <a:pt x="28798" y="262784"/>
                  <a:pt x="36331" y="249785"/>
                  <a:pt x="44597" y="230186"/>
                </a:cubicBezTo>
                <a:close/>
                <a:moveTo>
                  <a:pt x="1923096" y="0"/>
                </a:moveTo>
                <a:cubicBezTo>
                  <a:pt x="1928696" y="0"/>
                  <a:pt x="1933463" y="1967"/>
                  <a:pt x="1937396" y="5900"/>
                </a:cubicBezTo>
                <a:cubicBezTo>
                  <a:pt x="1941329" y="9833"/>
                  <a:pt x="1943295" y="14600"/>
                  <a:pt x="1943295" y="20199"/>
                </a:cubicBezTo>
                <a:cubicBezTo>
                  <a:pt x="1943295" y="25799"/>
                  <a:pt x="1941329" y="30599"/>
                  <a:pt x="1937396" y="34598"/>
                </a:cubicBezTo>
                <a:cubicBezTo>
                  <a:pt x="1933463" y="38598"/>
                  <a:pt x="1928696" y="40598"/>
                  <a:pt x="1923096" y="40598"/>
                </a:cubicBezTo>
                <a:cubicBezTo>
                  <a:pt x="1917497" y="40598"/>
                  <a:pt x="1912697" y="38598"/>
                  <a:pt x="1908697" y="34598"/>
                </a:cubicBezTo>
                <a:cubicBezTo>
                  <a:pt x="1904698" y="30599"/>
                  <a:pt x="1902698" y="25799"/>
                  <a:pt x="1902698" y="20199"/>
                </a:cubicBezTo>
                <a:cubicBezTo>
                  <a:pt x="1902698" y="14600"/>
                  <a:pt x="1904664" y="9833"/>
                  <a:pt x="1908597" y="5900"/>
                </a:cubicBezTo>
                <a:cubicBezTo>
                  <a:pt x="1912531" y="1967"/>
                  <a:pt x="1917364" y="0"/>
                  <a:pt x="1923096" y="0"/>
                </a:cubicBezTo>
                <a:close/>
                <a:moveTo>
                  <a:pt x="1829865" y="0"/>
                </a:moveTo>
                <a:lnTo>
                  <a:pt x="1838865" y="0"/>
                </a:lnTo>
                <a:lnTo>
                  <a:pt x="1838865" y="211788"/>
                </a:lnTo>
                <a:cubicBezTo>
                  <a:pt x="1838865" y="233253"/>
                  <a:pt x="1839365" y="246352"/>
                  <a:pt x="1840364" y="251085"/>
                </a:cubicBezTo>
                <a:cubicBezTo>
                  <a:pt x="1841364" y="255818"/>
                  <a:pt x="1842964" y="259118"/>
                  <a:pt x="1845164" y="260985"/>
                </a:cubicBezTo>
                <a:cubicBezTo>
                  <a:pt x="1847364" y="262851"/>
                  <a:pt x="1849930" y="263784"/>
                  <a:pt x="1852864" y="263784"/>
                </a:cubicBezTo>
                <a:cubicBezTo>
                  <a:pt x="1856463" y="263784"/>
                  <a:pt x="1861263" y="262651"/>
                  <a:pt x="1867263" y="260385"/>
                </a:cubicBezTo>
                <a:lnTo>
                  <a:pt x="1869463" y="267384"/>
                </a:lnTo>
                <a:lnTo>
                  <a:pt x="1815066" y="289983"/>
                </a:lnTo>
                <a:lnTo>
                  <a:pt x="1805867" y="289983"/>
                </a:lnTo>
                <a:lnTo>
                  <a:pt x="1805867" y="263784"/>
                </a:lnTo>
                <a:cubicBezTo>
                  <a:pt x="1796934" y="273117"/>
                  <a:pt x="1788201" y="279817"/>
                  <a:pt x="1779668" y="283883"/>
                </a:cubicBezTo>
                <a:cubicBezTo>
                  <a:pt x="1771135" y="287950"/>
                  <a:pt x="1761936" y="289983"/>
                  <a:pt x="1752070" y="289983"/>
                </a:cubicBezTo>
                <a:cubicBezTo>
                  <a:pt x="1732071" y="289983"/>
                  <a:pt x="1714606" y="281617"/>
                  <a:pt x="1699673" y="264884"/>
                </a:cubicBezTo>
                <a:cubicBezTo>
                  <a:pt x="1684741" y="248152"/>
                  <a:pt x="1677274" y="226653"/>
                  <a:pt x="1677274" y="200388"/>
                </a:cubicBezTo>
                <a:cubicBezTo>
                  <a:pt x="1677274" y="174123"/>
                  <a:pt x="1685540" y="150091"/>
                  <a:pt x="1702073" y="128293"/>
                </a:cubicBezTo>
                <a:cubicBezTo>
                  <a:pt x="1718605" y="106494"/>
                  <a:pt x="1739871" y="95595"/>
                  <a:pt x="1765869" y="95595"/>
                </a:cubicBezTo>
                <a:cubicBezTo>
                  <a:pt x="1782001" y="95595"/>
                  <a:pt x="1795334" y="100728"/>
                  <a:pt x="1805867" y="110994"/>
                </a:cubicBezTo>
                <a:lnTo>
                  <a:pt x="1805867" y="77196"/>
                </a:lnTo>
                <a:cubicBezTo>
                  <a:pt x="1805867" y="56264"/>
                  <a:pt x="1805367" y="43398"/>
                  <a:pt x="1804367" y="38598"/>
                </a:cubicBezTo>
                <a:cubicBezTo>
                  <a:pt x="1803367" y="33798"/>
                  <a:pt x="1801800" y="30532"/>
                  <a:pt x="1799667" y="28799"/>
                </a:cubicBezTo>
                <a:cubicBezTo>
                  <a:pt x="1797534" y="27066"/>
                  <a:pt x="1794867" y="26199"/>
                  <a:pt x="1791667" y="26199"/>
                </a:cubicBezTo>
                <a:cubicBezTo>
                  <a:pt x="1788201" y="26199"/>
                  <a:pt x="1783601" y="27265"/>
                  <a:pt x="1777868" y="29399"/>
                </a:cubicBezTo>
                <a:lnTo>
                  <a:pt x="1775268" y="2239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reflection blurRad="101600" stA="51000" endPos="51000" dist="4445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bg-BG" sz="2000" dirty="0"/>
          </a:p>
        </p:txBody>
      </p:sp>
      <p:pic>
        <p:nvPicPr>
          <p:cNvPr id="2" name="Картина 1" descr="Картина, която съдържа дизайн&#10;&#10;Описанието е генерирано автоматично със средна достоверност">
            <a:extLst>
              <a:ext uri="{FF2B5EF4-FFF2-40B4-BE49-F238E27FC236}">
                <a16:creationId xmlns:a16="http://schemas.microsoft.com/office/drawing/2014/main" id="{D93C9971-377F-F2A0-BFCB-222381FC1D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9340" y="1581011"/>
            <a:ext cx="2105319" cy="198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458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C2E7BC21-CEB9-AA58-0CBC-2BDF532E408F}"/>
              </a:ext>
            </a:extLst>
          </p:cNvPr>
          <p:cNvSpPr txBox="1"/>
          <p:nvPr/>
        </p:nvSpPr>
        <p:spPr>
          <a:xfrm>
            <a:off x="0" y="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17" name="Текстово поле 16">
            <a:extLst>
              <a:ext uri="{FF2B5EF4-FFF2-40B4-BE49-F238E27FC236}">
                <a16:creationId xmlns:a16="http://schemas.microsoft.com/office/drawing/2014/main" id="{73A68473-46CC-BDB2-56AB-F909F5AFEEB7}"/>
              </a:ext>
            </a:extLst>
          </p:cNvPr>
          <p:cNvSpPr txBox="1"/>
          <p:nvPr/>
        </p:nvSpPr>
        <p:spPr>
          <a:xfrm>
            <a:off x="3595623" y="3629853"/>
            <a:ext cx="1952779" cy="584775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views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Google Shape;8805;p58">
            <a:extLst>
              <a:ext uri="{FF2B5EF4-FFF2-40B4-BE49-F238E27FC236}">
                <a16:creationId xmlns:a16="http://schemas.microsoft.com/office/drawing/2014/main" id="{292C2E0A-5DDD-A5CF-78E5-BD2F3C787233}"/>
              </a:ext>
            </a:extLst>
          </p:cNvPr>
          <p:cNvGrpSpPr/>
          <p:nvPr/>
        </p:nvGrpSpPr>
        <p:grpSpPr>
          <a:xfrm>
            <a:off x="3504049" y="1507829"/>
            <a:ext cx="2135901" cy="2118681"/>
            <a:chOff x="-5613150" y="3991275"/>
            <a:chExt cx="294600" cy="292225"/>
          </a:xfrm>
        </p:grpSpPr>
        <p:sp>
          <p:nvSpPr>
            <p:cNvPr id="8" name="Google Shape;8806;p58">
              <a:extLst>
                <a:ext uri="{FF2B5EF4-FFF2-40B4-BE49-F238E27FC236}">
                  <a16:creationId xmlns:a16="http://schemas.microsoft.com/office/drawing/2014/main" id="{550EB46D-51E4-D036-37FD-74BB3DBD926D}"/>
                </a:ext>
              </a:extLst>
            </p:cNvPr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9" name="Google Shape;8807;p58">
              <a:extLst>
                <a:ext uri="{FF2B5EF4-FFF2-40B4-BE49-F238E27FC236}">
                  <a16:creationId xmlns:a16="http://schemas.microsoft.com/office/drawing/2014/main" id="{35F41FD5-2F73-4898-2CBA-A6236DC44F1F}"/>
                </a:ext>
              </a:extLst>
            </p:cNvPr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0" name="Google Shape;8808;p58">
              <a:extLst>
                <a:ext uri="{FF2B5EF4-FFF2-40B4-BE49-F238E27FC236}">
                  <a16:creationId xmlns:a16="http://schemas.microsoft.com/office/drawing/2014/main" id="{D10B2B56-7638-395D-FDC4-8B8A580EF547}"/>
                </a:ext>
              </a:extLst>
            </p:cNvPr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1" name="Google Shape;8809;p58">
              <a:extLst>
                <a:ext uri="{FF2B5EF4-FFF2-40B4-BE49-F238E27FC236}">
                  <a16:creationId xmlns:a16="http://schemas.microsoft.com/office/drawing/2014/main" id="{034D3D3C-5991-A966-F4AA-AE66051BFB1A}"/>
                </a:ext>
              </a:extLst>
            </p:cNvPr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2" name="Google Shape;8810;p58">
              <a:extLst>
                <a:ext uri="{FF2B5EF4-FFF2-40B4-BE49-F238E27FC236}">
                  <a16:creationId xmlns:a16="http://schemas.microsoft.com/office/drawing/2014/main" id="{C64E49A6-6C0F-DAD4-1615-CBF795FB735B}"/>
                </a:ext>
              </a:extLst>
            </p:cNvPr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3" name="Google Shape;8811;p58">
              <a:extLst>
                <a:ext uri="{FF2B5EF4-FFF2-40B4-BE49-F238E27FC236}">
                  <a16:creationId xmlns:a16="http://schemas.microsoft.com/office/drawing/2014/main" id="{92866EA8-07EB-E2CA-3265-7C6F4BC0D549}"/>
                </a:ext>
              </a:extLst>
            </p:cNvPr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8" name="Google Shape;8812;p58">
              <a:extLst>
                <a:ext uri="{FF2B5EF4-FFF2-40B4-BE49-F238E27FC236}">
                  <a16:creationId xmlns:a16="http://schemas.microsoft.com/office/drawing/2014/main" id="{CDF6BAA0-A04B-F12F-5940-6C8793FB34ED}"/>
                </a:ext>
              </a:extLst>
            </p:cNvPr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9" name="Google Shape;8813;p58">
              <a:extLst>
                <a:ext uri="{FF2B5EF4-FFF2-40B4-BE49-F238E27FC236}">
                  <a16:creationId xmlns:a16="http://schemas.microsoft.com/office/drawing/2014/main" id="{D355520C-6984-09B3-A629-8B1CCF9F7096}"/>
                </a:ext>
              </a:extLst>
            </p:cNvPr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20" name="Google Shape;8814;p58">
              <a:extLst>
                <a:ext uri="{FF2B5EF4-FFF2-40B4-BE49-F238E27FC236}">
                  <a16:creationId xmlns:a16="http://schemas.microsoft.com/office/drawing/2014/main" id="{69A8DFFA-8E59-5B6B-2C25-C402A408BEFF}"/>
                </a:ext>
              </a:extLst>
            </p:cNvPr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686453733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C2E7BC21-CEB9-AA58-0CBC-2BDF532E408F}"/>
              </a:ext>
            </a:extLst>
          </p:cNvPr>
          <p:cNvSpPr txBox="1"/>
          <p:nvPr/>
        </p:nvSpPr>
        <p:spPr>
          <a:xfrm>
            <a:off x="0" y="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17" name="Текстово поле 16">
            <a:extLst>
              <a:ext uri="{FF2B5EF4-FFF2-40B4-BE49-F238E27FC236}">
                <a16:creationId xmlns:a16="http://schemas.microsoft.com/office/drawing/2014/main" id="{73A68473-46CC-BDB2-56AB-F909F5AFEEB7}"/>
              </a:ext>
            </a:extLst>
          </p:cNvPr>
          <p:cNvSpPr txBox="1"/>
          <p:nvPr/>
        </p:nvSpPr>
        <p:spPr>
          <a:xfrm>
            <a:off x="3795200" y="3629853"/>
            <a:ext cx="1553630" cy="584775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Pastiche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Google Shape;8277;p56">
            <a:extLst>
              <a:ext uri="{FF2B5EF4-FFF2-40B4-BE49-F238E27FC236}">
                <a16:creationId xmlns:a16="http://schemas.microsoft.com/office/drawing/2014/main" id="{F226151E-F7D6-93AE-C0E6-15521DE8F8E0}"/>
              </a:ext>
            </a:extLst>
          </p:cNvPr>
          <p:cNvGrpSpPr/>
          <p:nvPr/>
        </p:nvGrpSpPr>
        <p:grpSpPr>
          <a:xfrm>
            <a:off x="3525501" y="1536645"/>
            <a:ext cx="2092996" cy="2093208"/>
            <a:chOff x="-13512225" y="3211525"/>
            <a:chExt cx="353675" cy="353675"/>
          </a:xfrm>
        </p:grpSpPr>
        <p:sp>
          <p:nvSpPr>
            <p:cNvPr id="8" name="Google Shape;8278;p56">
              <a:extLst>
                <a:ext uri="{FF2B5EF4-FFF2-40B4-BE49-F238E27FC236}">
                  <a16:creationId xmlns:a16="http://schemas.microsoft.com/office/drawing/2014/main" id="{4FB05F30-577C-B7EF-8B0A-E2311F272733}"/>
                </a:ext>
              </a:extLst>
            </p:cNvPr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9" name="Google Shape;8279;p56">
              <a:extLst>
                <a:ext uri="{FF2B5EF4-FFF2-40B4-BE49-F238E27FC236}">
                  <a16:creationId xmlns:a16="http://schemas.microsoft.com/office/drawing/2014/main" id="{D865A7E8-D223-76F6-7D88-4099B765CA4A}"/>
                </a:ext>
              </a:extLst>
            </p:cNvPr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0" name="Google Shape;8280;p56">
              <a:extLst>
                <a:ext uri="{FF2B5EF4-FFF2-40B4-BE49-F238E27FC236}">
                  <a16:creationId xmlns:a16="http://schemas.microsoft.com/office/drawing/2014/main" id="{3A4E5178-6EEE-CA1E-5494-81E2A96FC345}"/>
                </a:ext>
              </a:extLst>
            </p:cNvPr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1" name="Google Shape;8281;p56">
              <a:extLst>
                <a:ext uri="{FF2B5EF4-FFF2-40B4-BE49-F238E27FC236}">
                  <a16:creationId xmlns:a16="http://schemas.microsoft.com/office/drawing/2014/main" id="{C27A2C95-9935-2995-B406-E89CC591D800}"/>
                </a:ext>
              </a:extLst>
            </p:cNvPr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2" name="Google Shape;8282;p56">
              <a:extLst>
                <a:ext uri="{FF2B5EF4-FFF2-40B4-BE49-F238E27FC236}">
                  <a16:creationId xmlns:a16="http://schemas.microsoft.com/office/drawing/2014/main" id="{E625DFB1-B138-ACAC-1359-1419F9C6BAD0}"/>
                </a:ext>
              </a:extLst>
            </p:cNvPr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26108390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C2E7BC21-CEB9-AA58-0CBC-2BDF532E408F}"/>
              </a:ext>
            </a:extLst>
          </p:cNvPr>
          <p:cNvSpPr txBox="1"/>
          <p:nvPr/>
        </p:nvSpPr>
        <p:spPr>
          <a:xfrm>
            <a:off x="0" y="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17" name="Текстово поле 16">
            <a:extLst>
              <a:ext uri="{FF2B5EF4-FFF2-40B4-BE49-F238E27FC236}">
                <a16:creationId xmlns:a16="http://schemas.microsoft.com/office/drawing/2014/main" id="{73A68473-46CC-BDB2-56AB-F909F5AFEEB7}"/>
              </a:ext>
            </a:extLst>
          </p:cNvPr>
          <p:cNvSpPr txBox="1"/>
          <p:nvPr/>
        </p:nvSpPr>
        <p:spPr>
          <a:xfrm>
            <a:off x="3864132" y="3629853"/>
            <a:ext cx="1415772" cy="584775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3" name="Google Shape;8756;p58">
            <a:extLst>
              <a:ext uri="{FF2B5EF4-FFF2-40B4-BE49-F238E27FC236}">
                <a16:creationId xmlns:a16="http://schemas.microsoft.com/office/drawing/2014/main" id="{6E41D0FA-2E57-5EBD-F4EE-0CE60BA0C744}"/>
              </a:ext>
            </a:extLst>
          </p:cNvPr>
          <p:cNvGrpSpPr/>
          <p:nvPr/>
        </p:nvGrpSpPr>
        <p:grpSpPr>
          <a:xfrm>
            <a:off x="3575083" y="1597338"/>
            <a:ext cx="1993831" cy="1948824"/>
            <a:chOff x="-5974675" y="3632100"/>
            <a:chExt cx="300125" cy="293350"/>
          </a:xfrm>
        </p:grpSpPr>
        <p:sp>
          <p:nvSpPr>
            <p:cNvPr id="14" name="Google Shape;8757;p58">
              <a:extLst>
                <a:ext uri="{FF2B5EF4-FFF2-40B4-BE49-F238E27FC236}">
                  <a16:creationId xmlns:a16="http://schemas.microsoft.com/office/drawing/2014/main" id="{CD66551E-6FB3-6C3D-103B-AC46484EB716}"/>
                </a:ext>
              </a:extLst>
            </p:cNvPr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5" name="Google Shape;8758;p58">
              <a:extLst>
                <a:ext uri="{FF2B5EF4-FFF2-40B4-BE49-F238E27FC236}">
                  <a16:creationId xmlns:a16="http://schemas.microsoft.com/office/drawing/2014/main" id="{955122DE-026D-2820-9D2F-88FCB6D2B82B}"/>
                </a:ext>
              </a:extLst>
            </p:cNvPr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6" name="Google Shape;8759;p58">
              <a:extLst>
                <a:ext uri="{FF2B5EF4-FFF2-40B4-BE49-F238E27FC236}">
                  <a16:creationId xmlns:a16="http://schemas.microsoft.com/office/drawing/2014/main" id="{6695F8E2-A250-F846-7F37-76295889A9B3}"/>
                </a:ext>
              </a:extLst>
            </p:cNvPr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790062735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C2E7BC21-CEB9-AA58-0CBC-2BDF532E408F}"/>
              </a:ext>
            </a:extLst>
          </p:cNvPr>
          <p:cNvSpPr txBox="1"/>
          <p:nvPr/>
        </p:nvSpPr>
        <p:spPr>
          <a:xfrm>
            <a:off x="0" y="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bg-BG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Текстово поле 16">
            <a:extLst>
              <a:ext uri="{FF2B5EF4-FFF2-40B4-BE49-F238E27FC236}">
                <a16:creationId xmlns:a16="http://schemas.microsoft.com/office/drawing/2014/main" id="{73A68473-46CC-BDB2-56AB-F909F5AFEEB7}"/>
              </a:ext>
            </a:extLst>
          </p:cNvPr>
          <p:cNvSpPr txBox="1"/>
          <p:nvPr/>
        </p:nvSpPr>
        <p:spPr>
          <a:xfrm>
            <a:off x="3646928" y="3629853"/>
            <a:ext cx="1850185" cy="584775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Repeating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Google Shape;1336;p46">
            <a:extLst>
              <a:ext uri="{FF2B5EF4-FFF2-40B4-BE49-F238E27FC236}">
                <a16:creationId xmlns:a16="http://schemas.microsoft.com/office/drawing/2014/main" id="{9C526689-40FD-3DAC-057A-02FA75AEEA63}"/>
              </a:ext>
            </a:extLst>
          </p:cNvPr>
          <p:cNvGrpSpPr/>
          <p:nvPr/>
        </p:nvGrpSpPr>
        <p:grpSpPr>
          <a:xfrm>
            <a:off x="3447182" y="1380264"/>
            <a:ext cx="2249634" cy="2249589"/>
            <a:chOff x="4820425" y="1329900"/>
            <a:chExt cx="70175" cy="70350"/>
          </a:xfrm>
        </p:grpSpPr>
        <p:sp>
          <p:nvSpPr>
            <p:cNvPr id="3" name="Google Shape;1337;p46">
              <a:extLst>
                <a:ext uri="{FF2B5EF4-FFF2-40B4-BE49-F238E27FC236}">
                  <a16:creationId xmlns:a16="http://schemas.microsoft.com/office/drawing/2014/main" id="{3C744974-1AC4-C6A9-8C8E-BC71D661A529}"/>
                </a:ext>
              </a:extLst>
            </p:cNvPr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1338;p46">
              <a:extLst>
                <a:ext uri="{FF2B5EF4-FFF2-40B4-BE49-F238E27FC236}">
                  <a16:creationId xmlns:a16="http://schemas.microsoft.com/office/drawing/2014/main" id="{E76AF20E-AC84-6852-AF53-37CA970522D3}"/>
                </a:ext>
              </a:extLst>
            </p:cNvPr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1339;p46">
              <a:extLst>
                <a:ext uri="{FF2B5EF4-FFF2-40B4-BE49-F238E27FC236}">
                  <a16:creationId xmlns:a16="http://schemas.microsoft.com/office/drawing/2014/main" id="{D9D37748-7917-991C-16E9-23B2963C5ED4}"/>
                </a:ext>
              </a:extLst>
            </p:cNvPr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/>
            </a:p>
          </p:txBody>
        </p:sp>
        <p:sp>
          <p:nvSpPr>
            <p:cNvPr id="6" name="Google Shape;1340;p46">
              <a:extLst>
                <a:ext uri="{FF2B5EF4-FFF2-40B4-BE49-F238E27FC236}">
                  <a16:creationId xmlns:a16="http://schemas.microsoft.com/office/drawing/2014/main" id="{2805BE64-3D24-3841-50EA-081AD256C85A}"/>
                </a:ext>
              </a:extLst>
            </p:cNvPr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1661203179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E79F4343-B860-B016-53A2-F27017CF8E27}"/>
              </a:ext>
            </a:extLst>
          </p:cNvPr>
          <p:cNvSpPr txBox="1"/>
          <p:nvPr/>
        </p:nvSpPr>
        <p:spPr>
          <a:xfrm>
            <a:off x="2798127" y="1972120"/>
            <a:ext cx="3547766" cy="738664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4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features</a:t>
            </a:r>
            <a:endParaRPr lang="bg-BG" sz="4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939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E79F4343-B860-B016-53A2-F27017CF8E27}"/>
              </a:ext>
            </a:extLst>
          </p:cNvPr>
          <p:cNvSpPr txBox="1"/>
          <p:nvPr/>
        </p:nvSpPr>
        <p:spPr>
          <a:xfrm>
            <a:off x="1793846" y="1972120"/>
            <a:ext cx="5556329" cy="769441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Multi-layer architecture</a:t>
            </a:r>
            <a:endParaRPr lang="bg-BG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19C8C359-A34B-C3A7-114B-340D1DCDC3BC}"/>
              </a:ext>
            </a:extLst>
          </p:cNvPr>
          <p:cNvSpPr txBox="1"/>
          <p:nvPr/>
        </p:nvSpPr>
        <p:spPr>
          <a:xfrm>
            <a:off x="2052721" y="3398908"/>
            <a:ext cx="5038559" cy="66120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Solid foundation for development</a:t>
            </a:r>
            <a:endParaRPr lang="bg-BG" sz="28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280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E79F4343-B860-B016-53A2-F27017CF8E27}"/>
              </a:ext>
            </a:extLst>
          </p:cNvPr>
          <p:cNvSpPr txBox="1"/>
          <p:nvPr/>
        </p:nvSpPr>
        <p:spPr>
          <a:xfrm>
            <a:off x="3000107" y="1972120"/>
            <a:ext cx="3143809" cy="769441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database</a:t>
            </a:r>
            <a:endParaRPr lang="bg-BG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19C8C359-A34B-C3A7-114B-340D1DCDC3BC}"/>
              </a:ext>
            </a:extLst>
          </p:cNvPr>
          <p:cNvSpPr txBox="1"/>
          <p:nvPr/>
        </p:nvSpPr>
        <p:spPr>
          <a:xfrm>
            <a:off x="2401374" y="3429388"/>
            <a:ext cx="4341252" cy="66120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 form of Boyce-Code</a:t>
            </a:r>
            <a:endParaRPr lang="bg-BG" sz="28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292429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E79F4343-B860-B016-53A2-F27017CF8E27}"/>
              </a:ext>
            </a:extLst>
          </p:cNvPr>
          <p:cNvSpPr txBox="1"/>
          <p:nvPr/>
        </p:nvSpPr>
        <p:spPr>
          <a:xfrm>
            <a:off x="2875878" y="1972120"/>
            <a:ext cx="3392275" cy="769441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  <a:endParaRPr lang="bg-BG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19C8C359-A34B-C3A7-114B-340D1DCDC3BC}"/>
              </a:ext>
            </a:extLst>
          </p:cNvPr>
          <p:cNvSpPr txBox="1"/>
          <p:nvPr/>
        </p:nvSpPr>
        <p:spPr>
          <a:xfrm>
            <a:off x="2935974" y="3429388"/>
            <a:ext cx="3272050" cy="66120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 and impactful</a:t>
            </a:r>
            <a:endParaRPr lang="bg-BG" sz="28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034842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rave_w1tHs4LESt">
            <a:hlinkClick r:id="" action="ppaction://media"/>
            <a:extLst>
              <a:ext uri="{FF2B5EF4-FFF2-40B4-BE49-F238E27FC236}">
                <a16:creationId xmlns:a16="http://schemas.microsoft.com/office/drawing/2014/main" id="{31985EE4-807C-504C-BC76-C89A3FD4D7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6173" y="914400"/>
            <a:ext cx="7095524" cy="3281680"/>
          </a:xfrm>
          <a:prstGeom prst="rect">
            <a:avLst/>
          </a:prstGeom>
        </p:spPr>
      </p:pic>
      <p:sp>
        <p:nvSpPr>
          <p:cNvPr id="56" name="Google Shape;667;p34">
            <a:extLst>
              <a:ext uri="{FF2B5EF4-FFF2-40B4-BE49-F238E27FC236}">
                <a16:creationId xmlns:a16="http://schemas.microsoft.com/office/drawing/2014/main" id="{8F386832-7913-733C-17F1-58BA3626E09E}"/>
              </a:ext>
            </a:extLst>
          </p:cNvPr>
          <p:cNvSpPr/>
          <p:nvPr/>
        </p:nvSpPr>
        <p:spPr>
          <a:xfrm>
            <a:off x="740589" y="614363"/>
            <a:ext cx="7662821" cy="4426113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83767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E79F4343-B860-B016-53A2-F27017CF8E27}"/>
              </a:ext>
            </a:extLst>
          </p:cNvPr>
          <p:cNvSpPr txBox="1"/>
          <p:nvPr/>
        </p:nvSpPr>
        <p:spPr>
          <a:xfrm>
            <a:off x="2947195" y="1134567"/>
            <a:ext cx="3249608" cy="646331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Experience</a:t>
            </a:r>
            <a:endParaRPr lang="bg-BG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Текстово поле 39">
            <a:extLst>
              <a:ext uri="{FF2B5EF4-FFF2-40B4-BE49-F238E27FC236}">
                <a16:creationId xmlns:a16="http://schemas.microsoft.com/office/drawing/2014/main" id="{843AA436-032E-DB76-EA60-73D6657ECA43}"/>
              </a:ext>
            </a:extLst>
          </p:cNvPr>
          <p:cNvSpPr txBox="1"/>
          <p:nvPr/>
        </p:nvSpPr>
        <p:spPr>
          <a:xfrm>
            <a:off x="3369521" y="1979584"/>
            <a:ext cx="2190023" cy="57996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50000"/>
              </a:lnSpc>
              <a:defRPr sz="240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Reduced uptime</a:t>
            </a:r>
            <a:endParaRPr lang="bg-BG" dirty="0">
              <a:solidFill>
                <a:schemeClr val="bg1"/>
              </a:solidFill>
            </a:endParaRPr>
          </a:p>
        </p:txBody>
      </p:sp>
      <p:grpSp>
        <p:nvGrpSpPr>
          <p:cNvPr id="7" name="Google Shape;6046;p52">
            <a:extLst>
              <a:ext uri="{FF2B5EF4-FFF2-40B4-BE49-F238E27FC236}">
                <a16:creationId xmlns:a16="http://schemas.microsoft.com/office/drawing/2014/main" id="{1EADE848-61C1-C020-3EFD-E38FAFC4625C}"/>
              </a:ext>
            </a:extLst>
          </p:cNvPr>
          <p:cNvGrpSpPr/>
          <p:nvPr/>
        </p:nvGrpSpPr>
        <p:grpSpPr>
          <a:xfrm>
            <a:off x="676603" y="2051428"/>
            <a:ext cx="1953938" cy="2381922"/>
            <a:chOff x="3907325" y="2620775"/>
            <a:chExt cx="395250" cy="481825"/>
          </a:xfrm>
          <a:effectLst>
            <a:reflection blurRad="6350" stA="72000" endPos="20000" dir="5400000" sy="-100000" algn="bl" rotWithShape="0"/>
          </a:effectLst>
        </p:grpSpPr>
        <p:sp>
          <p:nvSpPr>
            <p:cNvPr id="8" name="Google Shape;6047;p52">
              <a:extLst>
                <a:ext uri="{FF2B5EF4-FFF2-40B4-BE49-F238E27FC236}">
                  <a16:creationId xmlns:a16="http://schemas.microsoft.com/office/drawing/2014/main" id="{FADD9DB3-B525-FBF3-0489-B8026762EECE}"/>
                </a:ext>
              </a:extLst>
            </p:cNvPr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  <p:sp>
          <p:nvSpPr>
            <p:cNvPr id="9" name="Google Shape;6048;p52">
              <a:extLst>
                <a:ext uri="{FF2B5EF4-FFF2-40B4-BE49-F238E27FC236}">
                  <a16:creationId xmlns:a16="http://schemas.microsoft.com/office/drawing/2014/main" id="{66A0F178-C66D-97A9-7219-FBB4119E76EC}"/>
                </a:ext>
              </a:extLst>
            </p:cNvPr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  <p:sp>
          <p:nvSpPr>
            <p:cNvPr id="10" name="Google Shape;6049;p52">
              <a:extLst>
                <a:ext uri="{FF2B5EF4-FFF2-40B4-BE49-F238E27FC236}">
                  <a16:creationId xmlns:a16="http://schemas.microsoft.com/office/drawing/2014/main" id="{A0416427-1DBF-DBC1-68D5-005B35609215}"/>
                </a:ext>
              </a:extLst>
            </p:cNvPr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  <p:sp>
          <p:nvSpPr>
            <p:cNvPr id="11" name="Google Shape;6050;p52">
              <a:extLst>
                <a:ext uri="{FF2B5EF4-FFF2-40B4-BE49-F238E27FC236}">
                  <a16:creationId xmlns:a16="http://schemas.microsoft.com/office/drawing/2014/main" id="{796E69AC-A7DD-3325-B03C-9F465DC4A6BF}"/>
                </a:ext>
              </a:extLst>
            </p:cNvPr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Текстово поле 12">
            <a:extLst>
              <a:ext uri="{FF2B5EF4-FFF2-40B4-BE49-F238E27FC236}">
                <a16:creationId xmlns:a16="http://schemas.microsoft.com/office/drawing/2014/main" id="{BAACBD70-F982-D6C6-81E9-8E9B0C054D22}"/>
              </a:ext>
            </a:extLst>
          </p:cNvPr>
          <p:cNvSpPr txBox="1"/>
          <p:nvPr/>
        </p:nvSpPr>
        <p:spPr>
          <a:xfrm>
            <a:off x="3369521" y="3077664"/>
            <a:ext cx="2821606" cy="57996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50000"/>
              </a:lnSpc>
              <a:defRPr sz="240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Profile customization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15" name="Текстово поле 14">
            <a:extLst>
              <a:ext uri="{FF2B5EF4-FFF2-40B4-BE49-F238E27FC236}">
                <a16:creationId xmlns:a16="http://schemas.microsoft.com/office/drawing/2014/main" id="{4CE815D9-9BD2-4256-2BCF-134750E9FFDA}"/>
              </a:ext>
            </a:extLst>
          </p:cNvPr>
          <p:cNvSpPr txBox="1"/>
          <p:nvPr/>
        </p:nvSpPr>
        <p:spPr>
          <a:xfrm>
            <a:off x="3369521" y="3601291"/>
            <a:ext cx="4110421" cy="57996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and add items to the cart</a:t>
            </a:r>
            <a:endParaRPr lang="bg-BG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Текстово поле 15">
            <a:extLst>
              <a:ext uri="{FF2B5EF4-FFF2-40B4-BE49-F238E27FC236}">
                <a16:creationId xmlns:a16="http://schemas.microsoft.com/office/drawing/2014/main" id="{0BE93ACE-5180-FF2E-2CFB-8C07AE32D598}"/>
              </a:ext>
            </a:extLst>
          </p:cNvPr>
          <p:cNvSpPr txBox="1"/>
          <p:nvPr/>
        </p:nvSpPr>
        <p:spPr>
          <a:xfrm>
            <a:off x="3369521" y="2497697"/>
            <a:ext cx="3017173" cy="57996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50000"/>
              </a:lnSpc>
              <a:defRPr sz="240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Translating the content</a:t>
            </a:r>
            <a:endParaRPr lang="bg-B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4747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13" grpId="0"/>
      <p:bldP spid="15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E79F4343-B860-B016-53A2-F27017CF8E27}"/>
              </a:ext>
            </a:extLst>
          </p:cNvPr>
          <p:cNvSpPr txBox="1"/>
          <p:nvPr/>
        </p:nvSpPr>
        <p:spPr>
          <a:xfrm>
            <a:off x="2664265" y="1972120"/>
            <a:ext cx="3815468" cy="738664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4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</a:t>
            </a:r>
            <a:endParaRPr lang="bg-BG" sz="4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1595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rave_VYtiUFdCdT">
            <a:hlinkClick r:id="" action="ppaction://media"/>
            <a:extLst>
              <a:ext uri="{FF2B5EF4-FFF2-40B4-BE49-F238E27FC236}">
                <a16:creationId xmlns:a16="http://schemas.microsoft.com/office/drawing/2014/main" id="{69F7541C-FD36-E953-4340-8024F7E696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1125" y="879578"/>
            <a:ext cx="6994304" cy="3234866"/>
          </a:xfrm>
          <a:prstGeom prst="rect">
            <a:avLst/>
          </a:prstGeom>
        </p:spPr>
      </p:pic>
      <p:sp>
        <p:nvSpPr>
          <p:cNvPr id="56" name="Google Shape;667;p34">
            <a:extLst>
              <a:ext uri="{FF2B5EF4-FFF2-40B4-BE49-F238E27FC236}">
                <a16:creationId xmlns:a16="http://schemas.microsoft.com/office/drawing/2014/main" id="{8F386832-7913-733C-17F1-58BA3626E09E}"/>
              </a:ext>
            </a:extLst>
          </p:cNvPr>
          <p:cNvSpPr/>
          <p:nvPr/>
        </p:nvSpPr>
        <p:spPr>
          <a:xfrm>
            <a:off x="740589" y="614363"/>
            <a:ext cx="7662821" cy="4426113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01677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6945;p54">
            <a:extLst>
              <a:ext uri="{FF2B5EF4-FFF2-40B4-BE49-F238E27FC236}">
                <a16:creationId xmlns:a16="http://schemas.microsoft.com/office/drawing/2014/main" id="{AE4260F4-1521-7015-C12D-0C34C0C964EB}"/>
              </a:ext>
            </a:extLst>
          </p:cNvPr>
          <p:cNvGrpSpPr/>
          <p:nvPr/>
        </p:nvGrpSpPr>
        <p:grpSpPr>
          <a:xfrm>
            <a:off x="448343" y="1909859"/>
            <a:ext cx="2580009" cy="2520526"/>
            <a:chOff x="1310072" y="3980248"/>
            <a:chExt cx="297749" cy="297525"/>
          </a:xfrm>
          <a:effectLst>
            <a:reflection blurRad="6350" stA="61000" endPos="17000" dir="5400000" sy="-100000" algn="bl" rotWithShape="0"/>
          </a:effectLst>
        </p:grpSpPr>
        <p:sp>
          <p:nvSpPr>
            <p:cNvPr id="4" name="Google Shape;6946;p54">
              <a:extLst>
                <a:ext uri="{FF2B5EF4-FFF2-40B4-BE49-F238E27FC236}">
                  <a16:creationId xmlns:a16="http://schemas.microsoft.com/office/drawing/2014/main" id="{8B3B3D49-6387-2662-ABC3-A9D31E4BEAD1}"/>
                </a:ext>
              </a:extLst>
            </p:cNvPr>
            <p:cNvSpPr/>
            <p:nvPr/>
          </p:nvSpPr>
          <p:spPr>
            <a:xfrm>
              <a:off x="1310072" y="3980248"/>
              <a:ext cx="297749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  <p:sp>
          <p:nvSpPr>
            <p:cNvPr id="5" name="Google Shape;6947;p54">
              <a:extLst>
                <a:ext uri="{FF2B5EF4-FFF2-40B4-BE49-F238E27FC236}">
                  <a16:creationId xmlns:a16="http://schemas.microsoft.com/office/drawing/2014/main" id="{47CE4CCC-459C-302D-6427-DE5D17E438DA}"/>
                </a:ext>
              </a:extLst>
            </p:cNvPr>
            <p:cNvSpPr/>
            <p:nvPr/>
          </p:nvSpPr>
          <p:spPr>
            <a:xfrm>
              <a:off x="1449472" y="4086573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  <p:sp>
          <p:nvSpPr>
            <p:cNvPr id="6" name="Google Shape;6948;p54">
              <a:extLst>
                <a:ext uri="{FF2B5EF4-FFF2-40B4-BE49-F238E27FC236}">
                  <a16:creationId xmlns:a16="http://schemas.microsoft.com/office/drawing/2014/main" id="{5E104964-AABC-E975-328C-0105DB1A1DE8}"/>
                </a:ext>
              </a:extLst>
            </p:cNvPr>
            <p:cNvSpPr/>
            <p:nvPr/>
          </p:nvSpPr>
          <p:spPr>
            <a:xfrm>
              <a:off x="1380172" y="4121223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  <p:sp>
          <p:nvSpPr>
            <p:cNvPr id="7" name="Google Shape;6949;p54">
              <a:extLst>
                <a:ext uri="{FF2B5EF4-FFF2-40B4-BE49-F238E27FC236}">
                  <a16:creationId xmlns:a16="http://schemas.microsoft.com/office/drawing/2014/main" id="{E1EE3608-7AE3-FA23-AEB1-4798CF9A9C63}"/>
                </a:ext>
              </a:extLst>
            </p:cNvPr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4" name="Текстово поле 13">
            <a:extLst>
              <a:ext uri="{FF2B5EF4-FFF2-40B4-BE49-F238E27FC236}">
                <a16:creationId xmlns:a16="http://schemas.microsoft.com/office/drawing/2014/main" id="{7F35C788-9BDC-75FA-5837-1A779C762331}"/>
              </a:ext>
            </a:extLst>
          </p:cNvPr>
          <p:cNvSpPr txBox="1"/>
          <p:nvPr/>
        </p:nvSpPr>
        <p:spPr>
          <a:xfrm>
            <a:off x="1959746" y="713115"/>
            <a:ext cx="5224508" cy="646331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Improvements in the future</a:t>
            </a:r>
            <a:endParaRPr lang="bg-BG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Текстово поле 24">
            <a:extLst>
              <a:ext uri="{FF2B5EF4-FFF2-40B4-BE49-F238E27FC236}">
                <a16:creationId xmlns:a16="http://schemas.microsoft.com/office/drawing/2014/main" id="{EE380A25-1DA7-1364-0148-F2F64AAC55D2}"/>
              </a:ext>
            </a:extLst>
          </p:cNvPr>
          <p:cNvSpPr txBox="1"/>
          <p:nvPr/>
        </p:nvSpPr>
        <p:spPr>
          <a:xfrm>
            <a:off x="3308065" y="2084026"/>
            <a:ext cx="2533066" cy="57996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Improving security</a:t>
            </a:r>
            <a:endParaRPr lang="bg-BG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Текстово поле 25">
            <a:extLst>
              <a:ext uri="{FF2B5EF4-FFF2-40B4-BE49-F238E27FC236}">
                <a16:creationId xmlns:a16="http://schemas.microsoft.com/office/drawing/2014/main" id="{A585E13D-7C13-7850-6279-FA7579EC017D}"/>
              </a:ext>
            </a:extLst>
          </p:cNvPr>
          <p:cNvSpPr txBox="1"/>
          <p:nvPr/>
        </p:nvSpPr>
        <p:spPr>
          <a:xfrm>
            <a:off x="3308127" y="2615347"/>
            <a:ext cx="2327881" cy="57996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50000"/>
              </a:lnSpc>
              <a:defRPr sz="240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App Adaptability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7" name="Текстово поле 26">
            <a:extLst>
              <a:ext uri="{FF2B5EF4-FFF2-40B4-BE49-F238E27FC236}">
                <a16:creationId xmlns:a16="http://schemas.microsoft.com/office/drawing/2014/main" id="{4E4CC082-B32A-E452-88CF-C0591DF2A0F0}"/>
              </a:ext>
            </a:extLst>
          </p:cNvPr>
          <p:cNvSpPr txBox="1"/>
          <p:nvPr/>
        </p:nvSpPr>
        <p:spPr>
          <a:xfrm>
            <a:off x="3308065" y="3138974"/>
            <a:ext cx="3610284" cy="57996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50000"/>
              </a:lnSpc>
              <a:defRPr sz="240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Product reviews and ratings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8" name="Текстово поле 27">
            <a:extLst>
              <a:ext uri="{FF2B5EF4-FFF2-40B4-BE49-F238E27FC236}">
                <a16:creationId xmlns:a16="http://schemas.microsoft.com/office/drawing/2014/main" id="{A595C764-72A8-B957-A88B-3AC809C72B57}"/>
              </a:ext>
            </a:extLst>
          </p:cNvPr>
          <p:cNvSpPr txBox="1"/>
          <p:nvPr/>
        </p:nvSpPr>
        <p:spPr>
          <a:xfrm>
            <a:off x="3308065" y="3665987"/>
            <a:ext cx="3198311" cy="57996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50000"/>
              </a:lnSpc>
              <a:defRPr sz="240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Save your favorite items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9" name="Текстово поле 28">
            <a:extLst>
              <a:ext uri="{FF2B5EF4-FFF2-40B4-BE49-F238E27FC236}">
                <a16:creationId xmlns:a16="http://schemas.microsoft.com/office/drawing/2014/main" id="{C903B5E1-8EE7-30C3-3A18-18543204D38E}"/>
              </a:ext>
            </a:extLst>
          </p:cNvPr>
          <p:cNvSpPr txBox="1"/>
          <p:nvPr/>
        </p:nvSpPr>
        <p:spPr>
          <a:xfrm>
            <a:off x="3308065" y="1561974"/>
            <a:ext cx="2191626" cy="57996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50000"/>
              </a:lnSpc>
              <a:defRPr sz="240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Payment system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31" name="Текстово поле 30">
            <a:extLst>
              <a:ext uri="{FF2B5EF4-FFF2-40B4-BE49-F238E27FC236}">
                <a16:creationId xmlns:a16="http://schemas.microsoft.com/office/drawing/2014/main" id="{4401C4DE-027C-5B6A-C9C2-C689833A35AF}"/>
              </a:ext>
            </a:extLst>
          </p:cNvPr>
          <p:cNvSpPr txBox="1"/>
          <p:nvPr/>
        </p:nvSpPr>
        <p:spPr>
          <a:xfrm>
            <a:off x="3308065" y="4240993"/>
            <a:ext cx="3379451" cy="579967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50000"/>
              </a:lnSpc>
              <a:defRPr sz="240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Publishing and promotion</a:t>
            </a:r>
            <a:endParaRPr lang="bg-BG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2" name="Ръкопис 31">
                <a:extLst>
                  <a:ext uri="{FF2B5EF4-FFF2-40B4-BE49-F238E27FC236}">
                    <a16:creationId xmlns:a16="http://schemas.microsoft.com/office/drawing/2014/main" id="{D9B14988-EE38-6A8E-B83F-B767292AAEF4}"/>
                  </a:ext>
                </a:extLst>
              </p14:cNvPr>
              <p14:cNvContentPartPr/>
              <p14:nvPr/>
            </p14:nvContentPartPr>
            <p14:xfrm>
              <a:off x="865003" y="1420393"/>
              <a:ext cx="360" cy="360"/>
            </p14:xfrm>
          </p:contentPart>
        </mc:Choice>
        <mc:Fallback xmlns="">
          <p:pic>
            <p:nvPicPr>
              <p:cNvPr id="32" name="Ръкопис 31">
                <a:extLst>
                  <a:ext uri="{FF2B5EF4-FFF2-40B4-BE49-F238E27FC236}">
                    <a16:creationId xmlns:a16="http://schemas.microsoft.com/office/drawing/2014/main" id="{D9B14988-EE38-6A8E-B83F-B767292AAE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6003" y="1411393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736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/>
      <p:bldP spid="29" grpId="0"/>
      <p:bldP spid="3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 descr="Картина, която съдържа дизайн&#10;&#10;Описанието е генерирано автоматично със средна достоверност">
            <a:extLst>
              <a:ext uri="{FF2B5EF4-FFF2-40B4-BE49-F238E27FC236}">
                <a16:creationId xmlns:a16="http://schemas.microsoft.com/office/drawing/2014/main" id="{A4A87101-8001-7254-66FB-42D36CD50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50762" y="1581011"/>
            <a:ext cx="2105319" cy="198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161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9C1F1A2F-DD4B-44E9-69BA-9390DAFA4378}"/>
              </a:ext>
            </a:extLst>
          </p:cNvPr>
          <p:cNvSpPr txBox="1"/>
          <p:nvPr/>
        </p:nvSpPr>
        <p:spPr>
          <a:xfrm>
            <a:off x="3028949" y="3629853"/>
            <a:ext cx="3086101" cy="584775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barrier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Google Shape;7325;p55">
            <a:extLst>
              <a:ext uri="{FF2B5EF4-FFF2-40B4-BE49-F238E27FC236}">
                <a16:creationId xmlns:a16="http://schemas.microsoft.com/office/drawing/2014/main" id="{9AF2B662-DB42-3898-3F39-38F4ED8C5CE6}"/>
              </a:ext>
            </a:extLst>
          </p:cNvPr>
          <p:cNvGrpSpPr/>
          <p:nvPr/>
        </p:nvGrpSpPr>
        <p:grpSpPr>
          <a:xfrm>
            <a:off x="3592157" y="1590396"/>
            <a:ext cx="1959683" cy="1962708"/>
            <a:chOff x="-31093575" y="3552550"/>
            <a:chExt cx="291450" cy="291900"/>
          </a:xfrm>
        </p:grpSpPr>
        <p:sp>
          <p:nvSpPr>
            <p:cNvPr id="816" name="Google Shape;7326;p55">
              <a:extLst>
                <a:ext uri="{FF2B5EF4-FFF2-40B4-BE49-F238E27FC236}">
                  <a16:creationId xmlns:a16="http://schemas.microsoft.com/office/drawing/2014/main" id="{0ACF3E6D-9D6E-989D-22E5-B852528E4664}"/>
                </a:ext>
              </a:extLst>
            </p:cNvPr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817" name="Google Shape;7327;p55">
              <a:extLst>
                <a:ext uri="{FF2B5EF4-FFF2-40B4-BE49-F238E27FC236}">
                  <a16:creationId xmlns:a16="http://schemas.microsoft.com/office/drawing/2014/main" id="{0FEF358C-8609-C32D-EAA5-871A7025AF81}"/>
                </a:ext>
              </a:extLst>
            </p:cNvPr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818" name="Google Shape;7328;p55">
              <a:extLst>
                <a:ext uri="{FF2B5EF4-FFF2-40B4-BE49-F238E27FC236}">
                  <a16:creationId xmlns:a16="http://schemas.microsoft.com/office/drawing/2014/main" id="{2C633090-6410-91A5-389F-3806D9598CA2}"/>
                </a:ext>
              </a:extLst>
            </p:cNvPr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819" name="Google Shape;7329;p55">
              <a:extLst>
                <a:ext uri="{FF2B5EF4-FFF2-40B4-BE49-F238E27FC236}">
                  <a16:creationId xmlns:a16="http://schemas.microsoft.com/office/drawing/2014/main" id="{B832B462-8272-0642-64F4-5A3964E5D1D0}"/>
                </a:ext>
              </a:extLst>
            </p:cNvPr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7097758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What is Responsive Web Design?">
            <a:extLst>
              <a:ext uri="{FF2B5EF4-FFF2-40B4-BE49-F238E27FC236}">
                <a16:creationId xmlns:a16="http://schemas.microsoft.com/office/drawing/2014/main" id="{D2C20944-8618-CFF1-5B62-93640E542F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1778" b="94889" l="7267" r="63267">
                        <a14:foregroundMark x1="29867" y1="86889" x2="29867" y2="86889"/>
                        <a14:foregroundMark x1="46333" y1="77333" x2="46333" y2="77333"/>
                        <a14:foregroundMark x1="44333" y1="66667" x2="44333" y2="73556"/>
                        <a14:foregroundMark x1="30600" y1="88889" x2="32600" y2="87556"/>
                        <a14:foregroundMark x1="11533" y1="73333" x2="12667" y2="79333"/>
                        <a14:foregroundMark x1="8800" y1="73556" x2="8600" y2="79333"/>
                        <a14:foregroundMark x1="11533" y1="62889" x2="11533" y2="62889"/>
                        <a14:foregroundMark x1="12133" y1="63333" x2="13133" y2="63333"/>
                        <a14:foregroundMark x1="13133" y1="63333" x2="14600" y2="63333"/>
                        <a14:foregroundMark x1="14600" y1="63333" x2="16533" y2="63556"/>
                        <a14:foregroundMark x1="16533" y1="63556" x2="8067" y2="64444"/>
                        <a14:foregroundMark x1="8067" y1="64444" x2="10000" y2="64222"/>
                        <a14:foregroundMark x1="11933" y1="63111" x2="7533" y2="63111"/>
                        <a14:foregroundMark x1="7533" y1="63111" x2="7267" y2="72444"/>
                        <a14:foregroundMark x1="7267" y1="72889" x2="7267" y2="79333"/>
                        <a14:foregroundMark x1="7267" y1="79333" x2="9533" y2="87556"/>
                        <a14:foregroundMark x1="9533" y1="87556" x2="13667" y2="87556"/>
                        <a14:foregroundMark x1="13667" y1="87556" x2="13667" y2="94889"/>
                        <a14:foregroundMark x1="25600" y1="67333" x2="25933" y2="87333"/>
                        <a14:foregroundMark x1="34933" y1="88222" x2="34933" y2="88222"/>
                        <a14:foregroundMark x1="46867" y1="81333" x2="46400" y2="85333"/>
                        <a14:foregroundMark x1="46400" y1="85333" x2="46400" y2="85333"/>
                        <a14:foregroundMark x1="46400" y1="85333" x2="46400" y2="85333"/>
                        <a14:foregroundMark x1="62467" y1="66889" x2="62333" y2="77778"/>
                        <a14:foregroundMark x1="61867" y1="66000" x2="61867" y2="66000"/>
                        <a14:foregroundMark x1="62333" y1="65778" x2="62333" y2="65778"/>
                        <a14:foregroundMark x1="62333" y1="65778" x2="62333" y2="65778"/>
                        <a14:foregroundMark x1="62333" y1="65778" x2="62333" y2="65778"/>
                        <a14:foregroundMark x1="63267" y1="65778" x2="63267" y2="65778"/>
                        <a14:foregroundMark x1="62867" y1="86889" x2="62867" y2="86889"/>
                        <a14:foregroundMark x1="62067" y1="86889" x2="62067" y2="86889"/>
                        <a14:foregroundMark x1="61800" y1="86889" x2="61800" y2="86889"/>
                        <a14:foregroundMark x1="61800" y1="86889" x2="61267" y2="86667"/>
                        <a14:foregroundMark x1="61267" y1="86667" x2="61267" y2="86667"/>
                        <a14:foregroundMark x1="43533" y1="62667" x2="43533" y2="62667"/>
                        <a14:foregroundMark x1="43533" y1="62667" x2="43533" y2="62667"/>
                        <a14:foregroundMark x1="43533" y1="62667" x2="43533" y2="66444"/>
                        <a14:foregroundMark x1="43533" y1="66444" x2="43533" y2="73333"/>
                        <a14:foregroundMark x1="43533" y1="73333" x2="43533" y2="85556"/>
                        <a14:foregroundMark x1="43533" y1="85556" x2="47667" y2="90444"/>
                        <a14:foregroundMark x1="47667" y1="90444" x2="49267" y2="90444"/>
                        <a14:foregroundMark x1="49267" y1="90444" x2="43933" y2="89556"/>
                        <a14:foregroundMark x1="49733" y1="90889" x2="49733" y2="81333"/>
                        <a14:foregroundMark x1="49733" y1="81333" x2="49600" y2="68444"/>
                        <a14:foregroundMark x1="49600" y1="68444" x2="46533" y2="63778"/>
                        <a14:foregroundMark x1="46533" y1="63778" x2="44333" y2="62444"/>
                        <a14:foregroundMark x1="44333" y1="62444" x2="48867" y2="62444"/>
                        <a14:foregroundMark x1="48867" y1="62444" x2="49800" y2="71111"/>
                        <a14:foregroundMark x1="17400" y1="62444" x2="19600" y2="67111"/>
                        <a14:foregroundMark x1="19600" y1="67111" x2="19467" y2="78889"/>
                        <a14:foregroundMark x1="19467" y1="78889" x2="16867" y2="87111"/>
                        <a14:foregroundMark x1="16867" y1="87111" x2="13867" y2="87111"/>
                        <a14:foregroundMark x1="13867" y1="87111" x2="18200" y2="86889"/>
                        <a14:foregroundMark x1="18200" y1="86889" x2="19600" y2="78222"/>
                        <a14:foregroundMark x1="25600" y1="65778" x2="32733" y2="63111"/>
                        <a14:foregroundMark x1="32733" y1="63111" x2="36000" y2="65556"/>
                        <a14:foregroundMark x1="36000" y1="65556" x2="36067" y2="80444"/>
                        <a14:foregroundMark x1="36067" y1="80444" x2="33200" y2="85778"/>
                        <a14:foregroundMark x1="33200" y1="85778" x2="24667" y2="88222"/>
                        <a14:foregroundMark x1="24667" y1="88222" x2="32533" y2="86889"/>
                        <a14:foregroundMark x1="32533" y1="86889" x2="35800" y2="88444"/>
                        <a14:foregroundMark x1="35800" y1="88444" x2="31800" y2="82000"/>
                        <a14:foregroundMark x1="31800" y1="82000" x2="28733" y2="67556"/>
                        <a14:foregroundMark x1="28733" y1="67556" x2="26867" y2="64000"/>
                        <a14:foregroundMark x1="37333" y1="88444" x2="37333" y2="88444"/>
                        <a14:foregroundMark x1="34333" y1="68667" x2="34333" y2="67556"/>
                        <a14:foregroundMark x1="33933" y1="75778" x2="33933" y2="75778"/>
                        <a14:foregroundMark x1="33933" y1="75778" x2="33933" y2="78000"/>
                        <a14:foregroundMark x1="16267" y1="66222" x2="16267" y2="66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89" t="58102" r="33667" b="4861"/>
          <a:stretch/>
        </p:blipFill>
        <p:spPr bwMode="auto">
          <a:xfrm>
            <a:off x="150367" y="1758950"/>
            <a:ext cx="8843264" cy="162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C6D9EBA3-5756-DBDB-38F1-8FD3EB1D80DE}"/>
              </a:ext>
            </a:extLst>
          </p:cNvPr>
          <p:cNvSpPr txBox="1"/>
          <p:nvPr/>
        </p:nvSpPr>
        <p:spPr>
          <a:xfrm>
            <a:off x="2091993" y="3583555"/>
            <a:ext cx="4960011" cy="584775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Diversity from the resolution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535958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E79F4343-B860-B016-53A2-F27017CF8E27}"/>
              </a:ext>
            </a:extLst>
          </p:cNvPr>
          <p:cNvSpPr txBox="1"/>
          <p:nvPr/>
        </p:nvSpPr>
        <p:spPr>
          <a:xfrm>
            <a:off x="2035894" y="1972120"/>
            <a:ext cx="5072222" cy="738664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4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Stages in development</a:t>
            </a:r>
            <a:endParaRPr lang="bg-BG" sz="4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63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659;p54">
            <a:extLst>
              <a:ext uri="{FF2B5EF4-FFF2-40B4-BE49-F238E27FC236}">
                <a16:creationId xmlns:a16="http://schemas.microsoft.com/office/drawing/2014/main" id="{9A8C0E96-783A-0FD7-80A3-1BFC9271D67D}"/>
              </a:ext>
            </a:extLst>
          </p:cNvPr>
          <p:cNvSpPr/>
          <p:nvPr/>
        </p:nvSpPr>
        <p:spPr>
          <a:xfrm>
            <a:off x="3755368" y="1612297"/>
            <a:ext cx="1633263" cy="1918905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1"/>
              </a:solidFill>
            </a:endParaRPr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B7258B4F-6E71-D061-AFC8-AA54FB5DFB09}"/>
              </a:ext>
            </a:extLst>
          </p:cNvPr>
          <p:cNvSpPr txBox="1"/>
          <p:nvPr/>
        </p:nvSpPr>
        <p:spPr>
          <a:xfrm>
            <a:off x="3750301" y="3629853"/>
            <a:ext cx="1643399" cy="584775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Planning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C2E7BC21-CEB9-AA58-0CBC-2BDF532E408F}"/>
              </a:ext>
            </a:extLst>
          </p:cNvPr>
          <p:cNvSpPr txBox="1"/>
          <p:nvPr/>
        </p:nvSpPr>
        <p:spPr>
          <a:xfrm>
            <a:off x="0" y="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2353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B7258B4F-6E71-D061-AFC8-AA54FB5DFB09}"/>
              </a:ext>
            </a:extLst>
          </p:cNvPr>
          <p:cNvSpPr txBox="1"/>
          <p:nvPr/>
        </p:nvSpPr>
        <p:spPr>
          <a:xfrm>
            <a:off x="1600678" y="3629853"/>
            <a:ext cx="5942652" cy="584775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Creating and filling in the database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C2E7BC21-CEB9-AA58-0CBC-2BDF532E408F}"/>
              </a:ext>
            </a:extLst>
          </p:cNvPr>
          <p:cNvSpPr txBox="1"/>
          <p:nvPr/>
        </p:nvSpPr>
        <p:spPr>
          <a:xfrm>
            <a:off x="0" y="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grpSp>
        <p:nvGrpSpPr>
          <p:cNvPr id="15" name="Google Shape;8823;p58">
            <a:extLst>
              <a:ext uri="{FF2B5EF4-FFF2-40B4-BE49-F238E27FC236}">
                <a16:creationId xmlns:a16="http://schemas.microsoft.com/office/drawing/2014/main" id="{23D66D82-E723-E76C-7E60-146CAF174532}"/>
              </a:ext>
            </a:extLst>
          </p:cNvPr>
          <p:cNvGrpSpPr/>
          <p:nvPr/>
        </p:nvGrpSpPr>
        <p:grpSpPr>
          <a:xfrm>
            <a:off x="3557394" y="1554620"/>
            <a:ext cx="2029209" cy="2034260"/>
            <a:chOff x="-3771675" y="3971775"/>
            <a:chExt cx="291300" cy="292025"/>
          </a:xfrm>
        </p:grpSpPr>
        <p:sp>
          <p:nvSpPr>
            <p:cNvPr id="16" name="Google Shape;8824;p58">
              <a:extLst>
                <a:ext uri="{FF2B5EF4-FFF2-40B4-BE49-F238E27FC236}">
                  <a16:creationId xmlns:a16="http://schemas.microsoft.com/office/drawing/2014/main" id="{90A22E54-8CA3-1042-88E2-57B6DC6E726D}"/>
                </a:ext>
              </a:extLst>
            </p:cNvPr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  <p:sp>
          <p:nvSpPr>
            <p:cNvPr id="17" name="Google Shape;8825;p58">
              <a:extLst>
                <a:ext uri="{FF2B5EF4-FFF2-40B4-BE49-F238E27FC236}">
                  <a16:creationId xmlns:a16="http://schemas.microsoft.com/office/drawing/2014/main" id="{71CD4B17-6662-09F3-78AE-29105F889980}"/>
                </a:ext>
              </a:extLst>
            </p:cNvPr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  <p:sp>
          <p:nvSpPr>
            <p:cNvPr id="18" name="Google Shape;8826;p58">
              <a:extLst>
                <a:ext uri="{FF2B5EF4-FFF2-40B4-BE49-F238E27FC236}">
                  <a16:creationId xmlns:a16="http://schemas.microsoft.com/office/drawing/2014/main" id="{947F5B8D-C864-DC63-7186-AB8EC64AD2F4}"/>
                </a:ext>
              </a:extLst>
            </p:cNvPr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  <p:sp>
          <p:nvSpPr>
            <p:cNvPr id="19" name="Google Shape;8827;p58">
              <a:extLst>
                <a:ext uri="{FF2B5EF4-FFF2-40B4-BE49-F238E27FC236}">
                  <a16:creationId xmlns:a16="http://schemas.microsoft.com/office/drawing/2014/main" id="{B2015A3A-11E7-05CD-87BF-139EAD8321CA}"/>
                </a:ext>
              </a:extLst>
            </p:cNvPr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  <p:sp>
          <p:nvSpPr>
            <p:cNvPr id="20" name="Google Shape;8828;p58">
              <a:extLst>
                <a:ext uri="{FF2B5EF4-FFF2-40B4-BE49-F238E27FC236}">
                  <a16:creationId xmlns:a16="http://schemas.microsoft.com/office/drawing/2014/main" id="{CCC45FFE-DC7E-8023-AE60-1A3206FDE69F}"/>
                </a:ext>
              </a:extLst>
            </p:cNvPr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7165852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C2E7BC21-CEB9-AA58-0CBC-2BDF532E408F}"/>
              </a:ext>
            </a:extLst>
          </p:cNvPr>
          <p:cNvSpPr txBox="1"/>
          <p:nvPr/>
        </p:nvSpPr>
        <p:spPr>
          <a:xfrm>
            <a:off x="0" y="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17" name="Текстово поле 16">
            <a:extLst>
              <a:ext uri="{FF2B5EF4-FFF2-40B4-BE49-F238E27FC236}">
                <a16:creationId xmlns:a16="http://schemas.microsoft.com/office/drawing/2014/main" id="{73A68473-46CC-BDB2-56AB-F909F5AFEEB7}"/>
              </a:ext>
            </a:extLst>
          </p:cNvPr>
          <p:cNvSpPr txBox="1"/>
          <p:nvPr/>
        </p:nvSpPr>
        <p:spPr>
          <a:xfrm>
            <a:off x="1833920" y="3629853"/>
            <a:ext cx="5476179" cy="584775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Building links with the database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1" name="Google Shape;8887;p58">
            <a:extLst>
              <a:ext uri="{FF2B5EF4-FFF2-40B4-BE49-F238E27FC236}">
                <a16:creationId xmlns:a16="http://schemas.microsoft.com/office/drawing/2014/main" id="{35FC66F6-A79B-1DAC-0AA7-B41ED16FF772}"/>
              </a:ext>
            </a:extLst>
          </p:cNvPr>
          <p:cNvGrpSpPr/>
          <p:nvPr/>
        </p:nvGrpSpPr>
        <p:grpSpPr>
          <a:xfrm>
            <a:off x="3477096" y="1535699"/>
            <a:ext cx="2189806" cy="2072102"/>
            <a:chOff x="-1592325" y="3957400"/>
            <a:chExt cx="293025" cy="277275"/>
          </a:xfrm>
        </p:grpSpPr>
        <p:sp>
          <p:nvSpPr>
            <p:cNvPr id="22" name="Google Shape;8888;p58">
              <a:extLst>
                <a:ext uri="{FF2B5EF4-FFF2-40B4-BE49-F238E27FC236}">
                  <a16:creationId xmlns:a16="http://schemas.microsoft.com/office/drawing/2014/main" id="{25DD9C34-2BFF-112C-FCE1-8CD470ED5CC7}"/>
                </a:ext>
              </a:extLst>
            </p:cNvPr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23" name="Google Shape;8889;p58">
              <a:extLst>
                <a:ext uri="{FF2B5EF4-FFF2-40B4-BE49-F238E27FC236}">
                  <a16:creationId xmlns:a16="http://schemas.microsoft.com/office/drawing/2014/main" id="{CE8EF3B9-3BEA-59AE-5AD3-5C73A09B38FB}"/>
                </a:ext>
              </a:extLst>
            </p:cNvPr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24" name="Google Shape;8890;p58">
              <a:extLst>
                <a:ext uri="{FF2B5EF4-FFF2-40B4-BE49-F238E27FC236}">
                  <a16:creationId xmlns:a16="http://schemas.microsoft.com/office/drawing/2014/main" id="{3CE438C3-71B2-9187-68FC-2C70D0E0A00D}"/>
                </a:ext>
              </a:extLst>
            </p:cNvPr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25" name="Google Shape;8891;p58">
              <a:extLst>
                <a:ext uri="{FF2B5EF4-FFF2-40B4-BE49-F238E27FC236}">
                  <a16:creationId xmlns:a16="http://schemas.microsoft.com/office/drawing/2014/main" id="{A2BFF6BA-E011-C260-6AC0-70CC3A6C0F52}"/>
                </a:ext>
              </a:extLst>
            </p:cNvPr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26332346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chemeClr val="tx1"/>
            </a:gs>
            <a:gs pos="100000">
              <a:srgbClr val="0070C0"/>
            </a:gs>
            <a:gs pos="48000">
              <a:srgbClr val="002060"/>
            </a:gs>
            <a:gs pos="100000">
              <a:srgbClr val="00B0F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C2E7BC21-CEB9-AA58-0CBC-2BDF532E408F}"/>
              </a:ext>
            </a:extLst>
          </p:cNvPr>
          <p:cNvSpPr txBox="1"/>
          <p:nvPr/>
        </p:nvSpPr>
        <p:spPr>
          <a:xfrm>
            <a:off x="0" y="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17" name="Текстово поле 16">
            <a:extLst>
              <a:ext uri="{FF2B5EF4-FFF2-40B4-BE49-F238E27FC236}">
                <a16:creationId xmlns:a16="http://schemas.microsoft.com/office/drawing/2014/main" id="{73A68473-46CC-BDB2-56AB-F909F5AFEEB7}"/>
              </a:ext>
            </a:extLst>
          </p:cNvPr>
          <p:cNvSpPr txBox="1"/>
          <p:nvPr/>
        </p:nvSpPr>
        <p:spPr>
          <a:xfrm>
            <a:off x="2958441" y="3629853"/>
            <a:ext cx="3227165" cy="584775"/>
          </a:xfrm>
          <a:prstGeom prst="rect">
            <a:avLst/>
          </a:prstGeom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Built-in protection</a:t>
            </a:r>
            <a:endParaRPr lang="bg-BG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Google Shape;8692;p58">
            <a:extLst>
              <a:ext uri="{FF2B5EF4-FFF2-40B4-BE49-F238E27FC236}">
                <a16:creationId xmlns:a16="http://schemas.microsoft.com/office/drawing/2014/main" id="{BC0A92C2-C6CC-B3A7-99A5-5D4711F98ECD}"/>
              </a:ext>
            </a:extLst>
          </p:cNvPr>
          <p:cNvGrpSpPr/>
          <p:nvPr/>
        </p:nvGrpSpPr>
        <p:grpSpPr>
          <a:xfrm>
            <a:off x="3569507" y="1574632"/>
            <a:ext cx="2004984" cy="1994236"/>
            <a:chOff x="-3031325" y="3597450"/>
            <a:chExt cx="293825" cy="292250"/>
          </a:xfrm>
        </p:grpSpPr>
        <p:sp>
          <p:nvSpPr>
            <p:cNvPr id="8" name="Google Shape;8693;p58">
              <a:extLst>
                <a:ext uri="{FF2B5EF4-FFF2-40B4-BE49-F238E27FC236}">
                  <a16:creationId xmlns:a16="http://schemas.microsoft.com/office/drawing/2014/main" id="{448839EB-A6F2-6CA8-D327-6765FF49F668}"/>
                </a:ext>
              </a:extLst>
            </p:cNvPr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9" name="Google Shape;8694;p58">
              <a:extLst>
                <a:ext uri="{FF2B5EF4-FFF2-40B4-BE49-F238E27FC236}">
                  <a16:creationId xmlns:a16="http://schemas.microsoft.com/office/drawing/2014/main" id="{B46ED820-25F7-3C0B-C7F8-EF9969118868}"/>
                </a:ext>
              </a:extLst>
            </p:cNvPr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0" name="Google Shape;8695;p58">
              <a:extLst>
                <a:ext uri="{FF2B5EF4-FFF2-40B4-BE49-F238E27FC236}">
                  <a16:creationId xmlns:a16="http://schemas.microsoft.com/office/drawing/2014/main" id="{E523776F-F3B3-56F6-E1C0-5040497198CF}"/>
                </a:ext>
              </a:extLst>
            </p:cNvPr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  <p:sp>
          <p:nvSpPr>
            <p:cNvPr id="11" name="Google Shape;8696;p58">
              <a:extLst>
                <a:ext uri="{FF2B5EF4-FFF2-40B4-BE49-F238E27FC236}">
                  <a16:creationId xmlns:a16="http://schemas.microsoft.com/office/drawing/2014/main" id="{87174D75-CA33-4D4C-9B8C-68979953C92F}"/>
                </a:ext>
              </a:extLst>
            </p:cNvPr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470097978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2834</TotalTime>
  <Words>765</Words>
  <Application>Microsoft Office PowerPoint</Application>
  <PresentationFormat>Презентация на цял екран (16:9)</PresentationFormat>
  <Paragraphs>61</Paragraphs>
  <Slides>22</Slides>
  <Notes>22</Notes>
  <HiddenSlides>0</HiddenSlides>
  <MMClips>2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22</vt:i4>
      </vt:variant>
    </vt:vector>
  </HeadingPairs>
  <TitlesOfParts>
    <vt:vector size="27" baseType="lpstr">
      <vt:lpstr>Proxima Nova Semibold</vt:lpstr>
      <vt:lpstr>Arial</vt:lpstr>
      <vt:lpstr>Proxima Nova</vt:lpstr>
      <vt:lpstr>Times New Roman</vt:lpstr>
      <vt:lpstr>SlidesGo Final Pages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Stefan Marinkov</dc:creator>
  <cp:lastModifiedBy>Стефан Г. Маринков</cp:lastModifiedBy>
  <cp:revision>21</cp:revision>
  <dcterms:modified xsi:type="dcterms:W3CDTF">2024-06-08T22:38:08Z</dcterms:modified>
</cp:coreProperties>
</file>